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SOLVE POLICE DEPARTMENTS PROBLEM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OPENAI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Tutorial:49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Car</a:t>
            </a:r>
            <a:r>
              <a:rPr lang="en-US" dirty="0" smtClean="0">
                <a:solidFill>
                  <a:schemeClr val="accent2"/>
                </a:solidFill>
              </a:rPr>
              <a:t> image to car owner information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</a:t>
            </a:r>
            <a:r>
              <a:rPr lang="en-IN"/>
              <a:t>://</a:t>
            </a:r>
            <a:r>
              <a:rPr lang="en-IN" smtClean="0"/>
              <a:t>github.com/ronidas39/LLMtutorial/tree/main/tutorial49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29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92</cp:revision>
  <dcterms:created xsi:type="dcterms:W3CDTF">2023-10-15T17:24:57Z</dcterms:created>
  <dcterms:modified xsi:type="dcterms:W3CDTF">2024-03-20T09:56:11Z</dcterms:modified>
</cp:coreProperties>
</file>