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Create An AI App To Talk With Your Csv File Using Langchain &amp; Streamlit</a:t>
            </a:r>
          </a:p>
          <a:p>
            <a:r>
              <a:rPr lang="en-US" b="1" dirty="0">
                <a:solidFill>
                  <a:schemeClr val="accent3"/>
                </a:solidFill>
              </a:rPr>
              <a:t>TUTORIAL : 5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425320"/>
            <a:ext cx="10134600" cy="1288489"/>
          </a:xfrm>
        </p:spPr>
        <p:txBody>
          <a:bodyPr/>
          <a:lstStyle/>
          <a:p>
            <a:r>
              <a:rPr lang="en-US" dirty="0"/>
              <a:t>What is Streamlit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/>
            </a:r>
            <a:b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IN" b="0" i="0" dirty="0" err="1">
                <a:solidFill>
                  <a:srgbClr val="808495"/>
                </a:solidFill>
                <a:effectLst/>
                <a:latin typeface="Inter"/>
              </a:rPr>
              <a:t>Streamlit</a:t>
            </a:r>
            <a:r>
              <a:rPr lang="en-IN" b="0" i="0" dirty="0">
                <a:solidFill>
                  <a:srgbClr val="808495"/>
                </a:solidFill>
                <a:effectLst/>
                <a:latin typeface="Inter"/>
              </a:rPr>
              <a:t> turns data scripts into shareable web apps in minutes.</a:t>
            </a:r>
            <a:r>
              <a:rPr lang="en-IN" dirty="0"/>
              <a:t/>
            </a:r>
            <a:br>
              <a:rPr lang="en-IN" dirty="0"/>
            </a:br>
            <a:r>
              <a:rPr lang="en-IN" b="0" i="0" dirty="0">
                <a:solidFill>
                  <a:srgbClr val="808495"/>
                </a:solidFill>
                <a:effectLst/>
                <a:latin typeface="Inter"/>
              </a:rPr>
              <a:t>All in pure Python. No front‑end experience required.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App To Talk with csv file using </a:t>
            </a:r>
            <a:r>
              <a:rPr lang="en-US" dirty="0" smtClean="0"/>
              <a:t>pandas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r>
              <a:rPr lang="en-US" dirty="0"/>
              <a:t>agent and </a:t>
            </a:r>
            <a:r>
              <a:rPr lang="en-US" dirty="0" err="1"/>
              <a:t>OpenAI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streamlit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as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st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llms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agent_types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create_pandas_dataframe_agent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267F99"/>
                </a:solidFill>
                <a:latin typeface="Consolas"/>
              </a:rPr>
              <a:t>pandas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as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pd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set_page_config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page_title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"AI APP TO TALK WITH CSV"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header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"ASK ANYTHING"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 err="1">
                <a:solidFill>
                  <a:srgbClr val="001080"/>
                </a:solidFill>
                <a:latin typeface="Consolas"/>
              </a:rPr>
              <a:t>csv_file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file_uploader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"upload your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csv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file"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csv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csv_file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None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pd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read_csv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"books.csv"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create_pandas_dataframe_agent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df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df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max_execution_time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1600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max_iterations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1000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agent_type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text_input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"ask question to your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csv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button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Submit"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type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"primary"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if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is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not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None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query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       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st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write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58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is Streamlit</vt:lpstr>
      <vt:lpstr>AI App To Talk with csv file using pandas dataframe agent and OpenAI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18</cp:revision>
  <dcterms:created xsi:type="dcterms:W3CDTF">2023-10-15T17:24:57Z</dcterms:created>
  <dcterms:modified xsi:type="dcterms:W3CDTF">2023-10-30T12:29:19Z</dcterms:modified>
</cp:coreProperties>
</file>