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FASTEST WAY TO prepare for any exam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Tutorial:52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We will use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DOCUMENT loader to load pdf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split the docs into chunks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Write prompt to generate question answer pair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https://github.com/ronidas39/LLMtutorial/tree/main/tutorial52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61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97</cp:revision>
  <dcterms:created xsi:type="dcterms:W3CDTF">2023-10-15T17:24:57Z</dcterms:created>
  <dcterms:modified xsi:type="dcterms:W3CDTF">2024-03-30T09:28:32Z</dcterms:modified>
</cp:coreProperties>
</file>