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Build a crypto price bot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local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llm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Tutorial:54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Load local </a:t>
            </a:r>
            <a:r>
              <a:rPr lang="en-US" dirty="0" err="1">
                <a:solidFill>
                  <a:schemeClr val="accent2"/>
                </a:solidFill>
              </a:rPr>
              <a:t>llm</a:t>
            </a:r>
            <a:r>
              <a:rPr lang="en-US" dirty="0">
                <a:solidFill>
                  <a:schemeClr val="accent2"/>
                </a:solidFill>
              </a:rPr>
              <a:t> (mistral)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Develop custom tool using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Create a function using </a:t>
            </a:r>
            <a:r>
              <a:rPr lang="en-US" dirty="0" err="1">
                <a:solidFill>
                  <a:schemeClr val="accent2"/>
                </a:solidFill>
              </a:rPr>
              <a:t>coincap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api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Get the price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https://github.com/ronidas39/LLMtutorial/tree/main/tutorial54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59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99</cp:revision>
  <dcterms:created xsi:type="dcterms:W3CDTF">2023-10-15T17:24:57Z</dcterms:created>
  <dcterms:modified xsi:type="dcterms:W3CDTF">2024-04-06T10:30:38Z</dcterms:modified>
</cp:coreProperties>
</file>