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/>
    <p:restoredTop sz="94694"/>
  </p:normalViewPr>
  <p:slideViewPr>
    <p:cSldViewPr snapToGrid="0">
      <p:cViewPr varScale="1">
        <p:scale>
          <a:sx n="121" d="100"/>
          <a:sy n="121" d="100"/>
        </p:scale>
        <p:origin x="44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Langchain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5715" y="3603171"/>
            <a:ext cx="4067726" cy="2958323"/>
          </a:xfrm>
        </p:spPr>
        <p:txBody>
          <a:bodyPr>
            <a:noAutofit/>
          </a:bodyPr>
          <a:lstStyle/>
          <a:p>
            <a:r>
              <a:rPr lang="en-US" b="1" cap="all" spc="390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Build a Sales report analyst using </a:t>
            </a:r>
            <a:r>
              <a:rPr lang="en-US" b="1" cap="all" spc="390" dirty="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langchain</a:t>
            </a:r>
            <a:r>
              <a:rPr lang="en-US" b="1" cap="all" spc="390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 &amp; </a:t>
            </a:r>
            <a:r>
              <a:rPr lang="en-US" b="1" cap="all" spc="390" dirty="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openai</a:t>
            </a:r>
            <a:endParaRPr lang="en-US" b="1" cap="all" spc="390" dirty="0">
              <a:solidFill>
                <a:schemeClr val="accent3"/>
              </a:solidFill>
              <a:latin typeface="+mj-lt"/>
              <a:ea typeface="+mj-ea"/>
              <a:cs typeface="+mj-cs"/>
            </a:endParaRPr>
          </a:p>
          <a:p>
            <a:r>
              <a:rPr lang="en-US" b="1" cap="all" spc="390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=================</a:t>
            </a:r>
          </a:p>
          <a:p>
            <a:r>
              <a:rPr lang="en-US" b="1" cap="all" spc="390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Tutorial:55</a:t>
            </a:r>
          </a:p>
        </p:txBody>
      </p: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676" y="527957"/>
            <a:ext cx="10134600" cy="1288489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What we will do 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2597" y="1875453"/>
            <a:ext cx="10920704" cy="4655976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Build a </a:t>
            </a:r>
            <a:r>
              <a:rPr lang="en-US" dirty="0" err="1">
                <a:solidFill>
                  <a:schemeClr val="accent2"/>
                </a:solidFill>
              </a:rPr>
              <a:t>streamlit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ui</a:t>
            </a:r>
            <a:r>
              <a:rPr lang="en-US" dirty="0">
                <a:solidFill>
                  <a:schemeClr val="accent2"/>
                </a:solidFill>
              </a:rPr>
              <a:t> to load file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Create a instruction for the </a:t>
            </a:r>
            <a:r>
              <a:rPr lang="en-US" dirty="0" err="1">
                <a:solidFill>
                  <a:schemeClr val="accent2"/>
                </a:solidFill>
              </a:rPr>
              <a:t>langchain</a:t>
            </a:r>
            <a:r>
              <a:rPr lang="en-US" dirty="0">
                <a:solidFill>
                  <a:schemeClr val="accent2"/>
                </a:solidFill>
              </a:rPr>
              <a:t> agent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Use </a:t>
            </a:r>
            <a:r>
              <a:rPr lang="en-US" dirty="0" err="1">
                <a:solidFill>
                  <a:schemeClr val="accent2"/>
                </a:solidFill>
              </a:rPr>
              <a:t>langchain</a:t>
            </a:r>
            <a:r>
              <a:rPr lang="en-US" dirty="0">
                <a:solidFill>
                  <a:schemeClr val="accent2"/>
                </a:solidFill>
              </a:rPr>
              <a:t> pandas </a:t>
            </a:r>
            <a:r>
              <a:rPr lang="en-US" dirty="0" err="1">
                <a:solidFill>
                  <a:schemeClr val="accent2"/>
                </a:solidFill>
              </a:rPr>
              <a:t>dataframe</a:t>
            </a:r>
            <a:r>
              <a:rPr lang="en-US" dirty="0">
                <a:solidFill>
                  <a:schemeClr val="accent2"/>
                </a:solidFill>
              </a:rPr>
              <a:t> agent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Get the analysis report and plot</a:t>
            </a:r>
          </a:p>
          <a:p>
            <a:pPr marL="342900" indent="-342900">
              <a:buFont typeface="Arial" pitchFamily="34" charset="0"/>
              <a:buChar char="•"/>
            </a:pP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57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https://github.com/ronidas39/LLMtutorial/tree/main</a:t>
            </a:r>
            <a:r>
              <a:rPr lang="en-IN"/>
              <a:t>/tutorial55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9990124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3797</TotalTime>
  <Words>63</Words>
  <Application>Microsoft Macintosh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Bembo</vt:lpstr>
      <vt:lpstr>AdornVTI</vt:lpstr>
      <vt:lpstr>Langchain complete tutorial for beginners</vt:lpstr>
      <vt:lpstr>What we will do  </vt:lpstr>
      <vt:lpstr>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roni das</cp:lastModifiedBy>
  <cp:revision>100</cp:revision>
  <dcterms:created xsi:type="dcterms:W3CDTF">2023-10-15T17:24:57Z</dcterms:created>
  <dcterms:modified xsi:type="dcterms:W3CDTF">2024-04-09T11:08:32Z</dcterms:modified>
</cp:coreProperties>
</file>