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94"/>
  </p:normalViewPr>
  <p:slideViewPr>
    <p:cSldViewPr snapToGrid="0">
      <p:cViewPr varScale="1">
        <p:scale>
          <a:sx n="121" d="100"/>
          <a:sy n="121" d="100"/>
        </p:scale>
        <p:origin x="4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5" y="3603171"/>
            <a:ext cx="4067726" cy="2958323"/>
          </a:xfrm>
        </p:spPr>
        <p:txBody>
          <a:bodyPr>
            <a:noAutofit/>
          </a:bodyPr>
          <a:lstStyle/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How to run mistral 7b without </a:t>
            </a:r>
            <a:r>
              <a:rPr lang="en-US" b="1" cap="all" spc="39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gpu</a:t>
            </a:r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using </a:t>
            </a:r>
            <a:r>
              <a:rPr lang="en-US" b="1" cap="all" spc="39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langchain</a:t>
            </a:r>
            <a:endParaRPr lang="en-US" b="1" cap="all" spc="390" dirty="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=================</a:t>
            </a: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Tutorial:56</a:t>
            </a:r>
          </a:p>
        </p:txBody>
      </p: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What we will do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Use hugging face models and </a:t>
            </a:r>
            <a:r>
              <a:rPr lang="en-US" dirty="0" err="1">
                <a:solidFill>
                  <a:schemeClr val="accent2"/>
                </a:solidFill>
              </a:rPr>
              <a:t>api</a:t>
            </a:r>
            <a:endParaRPr lang="en-US" dirty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Create hugging face </a:t>
            </a:r>
            <a:r>
              <a:rPr lang="en-US" dirty="0" err="1">
                <a:solidFill>
                  <a:schemeClr val="accent2"/>
                </a:solidFill>
              </a:rPr>
              <a:t>api</a:t>
            </a:r>
            <a:r>
              <a:rPr lang="en-US" dirty="0">
                <a:solidFill>
                  <a:schemeClr val="accent2"/>
                </a:solidFill>
              </a:rPr>
              <a:t> key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Load </a:t>
            </a:r>
            <a:r>
              <a:rPr lang="en-US" dirty="0" err="1">
                <a:solidFill>
                  <a:schemeClr val="accent2"/>
                </a:solidFill>
              </a:rPr>
              <a:t>llm</a:t>
            </a:r>
            <a:r>
              <a:rPr lang="en-US" dirty="0">
                <a:solidFill>
                  <a:schemeClr val="accent2"/>
                </a:solidFill>
              </a:rPr>
              <a:t> using hugging face endpoint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Test the </a:t>
            </a:r>
            <a:r>
              <a:rPr lang="en-US" dirty="0" err="1">
                <a:solidFill>
                  <a:schemeClr val="accent2"/>
                </a:solidFill>
              </a:rPr>
              <a:t>llm</a:t>
            </a:r>
            <a:endParaRPr lang="en-US" dirty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https://github.com/ronidas39/LLMtutorial/tree/main/tutorial56</a:t>
            </a:r>
          </a:p>
        </p:txBody>
      </p:sp>
    </p:spTree>
    <p:extLst>
      <p:ext uri="{BB962C8B-B14F-4D97-AF65-F5344CB8AC3E}">
        <p14:creationId xmlns:p14="http://schemas.microsoft.com/office/powerpoint/2010/main" val="166999012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3833</TotalTime>
  <Words>58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Bembo</vt:lpstr>
      <vt:lpstr>AdornVTI</vt:lpstr>
      <vt:lpstr>Langchain complete tutorial for beginners</vt:lpstr>
      <vt:lpstr>What we will do  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102</cp:revision>
  <dcterms:created xsi:type="dcterms:W3CDTF">2023-10-15T17:24:57Z</dcterms:created>
  <dcterms:modified xsi:type="dcterms:W3CDTF">2024-04-11T15:26:07Z</dcterms:modified>
</cp:coreProperties>
</file>