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72"/>
  </p:normalViewPr>
  <p:slideViewPr>
    <p:cSldViewPr snapToGrid="0">
      <p:cViewPr varScale="1">
        <p:scale>
          <a:sx n="120" d="100"/>
          <a:sy n="120" d="100"/>
        </p:scale>
        <p:origin x="50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5715" y="3603171"/>
            <a:ext cx="4067726" cy="2958323"/>
          </a:xfrm>
        </p:spPr>
        <p:txBody>
          <a:bodyPr>
            <a:noAutofit/>
          </a:bodyPr>
          <a:lstStyle/>
          <a:p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Chat with </a:t>
            </a:r>
            <a:r>
              <a:rPr lang="en-US" b="1" cap="all" spc="390" dirty="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mongodb</a:t>
            </a:r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using </a:t>
            </a:r>
            <a:r>
              <a:rPr lang="en-US" b="1" cap="all" spc="390" dirty="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langchain</a:t>
            </a:r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en-US" b="1" cap="all" spc="390" dirty="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opeai</a:t>
            </a:r>
            <a:endParaRPr lang="en-US" b="1" cap="all" spc="390" dirty="0">
              <a:solidFill>
                <a:schemeClr val="accent3"/>
              </a:solidFill>
              <a:latin typeface="+mj-lt"/>
              <a:ea typeface="+mj-ea"/>
              <a:cs typeface="+mj-cs"/>
            </a:endParaRPr>
          </a:p>
          <a:p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=================</a:t>
            </a:r>
          </a:p>
          <a:p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Tutorial:57</a:t>
            </a:r>
          </a:p>
        </p:txBody>
      </p: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76" y="527957"/>
            <a:ext cx="10134600" cy="1288489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What we will do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2597" y="1875453"/>
            <a:ext cx="10920704" cy="4655976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Small setup related information to </a:t>
            </a:r>
            <a:r>
              <a:rPr lang="en-US" dirty="0" err="1">
                <a:solidFill>
                  <a:schemeClr val="accent2"/>
                </a:solidFill>
              </a:rPr>
              <a:t>mongodb</a:t>
            </a:r>
            <a:r>
              <a:rPr lang="en-US" dirty="0">
                <a:solidFill>
                  <a:schemeClr val="accent2"/>
                </a:solidFill>
              </a:rPr>
              <a:t> atlas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Setup mongo client using </a:t>
            </a:r>
            <a:r>
              <a:rPr lang="en-US" dirty="0" err="1">
                <a:solidFill>
                  <a:schemeClr val="accent2"/>
                </a:solidFill>
              </a:rPr>
              <a:t>pymongo</a:t>
            </a:r>
            <a:r>
              <a:rPr lang="en-US" dirty="0">
                <a:solidFill>
                  <a:schemeClr val="accent2"/>
                </a:solidFill>
              </a:rPr>
              <a:t> python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Write efficient prompt(including </a:t>
            </a:r>
            <a:r>
              <a:rPr lang="en-US" dirty="0" err="1">
                <a:solidFill>
                  <a:schemeClr val="accent2"/>
                </a:solidFill>
              </a:rPr>
              <a:t>mongodb</a:t>
            </a:r>
            <a:r>
              <a:rPr lang="en-US" dirty="0">
                <a:solidFill>
                  <a:schemeClr val="accent2"/>
                </a:solidFill>
              </a:rPr>
              <a:t> collection schema  and sample </a:t>
            </a:r>
            <a:r>
              <a:rPr lang="en-US" dirty="0" err="1">
                <a:solidFill>
                  <a:schemeClr val="accent2"/>
                </a:solidFill>
              </a:rPr>
              <a:t>nosql</a:t>
            </a:r>
            <a:r>
              <a:rPr lang="en-US" dirty="0">
                <a:solidFill>
                  <a:schemeClr val="accent2"/>
                </a:solidFill>
              </a:rPr>
              <a:t> queries)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Format using </a:t>
            </a:r>
            <a:r>
              <a:rPr lang="en-US" dirty="0" err="1">
                <a:solidFill>
                  <a:schemeClr val="accent2"/>
                </a:solidFill>
              </a:rPr>
              <a:t>langchain</a:t>
            </a:r>
            <a:r>
              <a:rPr lang="en-US" dirty="0">
                <a:solidFill>
                  <a:schemeClr val="accent2"/>
                </a:solidFill>
              </a:rPr>
              <a:t> prompt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use </a:t>
            </a:r>
            <a:r>
              <a:rPr lang="en-US" dirty="0" err="1">
                <a:solidFill>
                  <a:schemeClr val="accent2"/>
                </a:solidFill>
              </a:rPr>
              <a:t>llmchain</a:t>
            </a:r>
            <a:r>
              <a:rPr lang="en-US" dirty="0">
                <a:solidFill>
                  <a:schemeClr val="accent2"/>
                </a:solidFill>
              </a:rPr>
              <a:t> to generate mongo </a:t>
            </a:r>
            <a:r>
              <a:rPr lang="en-US" dirty="0" err="1">
                <a:solidFill>
                  <a:schemeClr val="accent2"/>
                </a:solidFill>
              </a:rPr>
              <a:t>db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nosql</a:t>
            </a:r>
            <a:r>
              <a:rPr lang="en-US" dirty="0">
                <a:solidFill>
                  <a:schemeClr val="accent2"/>
                </a:solidFill>
              </a:rPr>
              <a:t> queries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Use the query to generate the result</a:t>
            </a:r>
          </a:p>
          <a:p>
            <a:pPr marL="342900" indent="-342900">
              <a:buFont typeface="Arial" pitchFamily="34" charset="0"/>
              <a:buChar char="•"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https://github.com/ronidas39/LLMtutorial/tree/main/tutorial57</a:t>
            </a:r>
          </a:p>
        </p:txBody>
      </p:sp>
    </p:spTree>
    <p:extLst>
      <p:ext uri="{BB962C8B-B14F-4D97-AF65-F5344CB8AC3E}">
        <p14:creationId xmlns:p14="http://schemas.microsoft.com/office/powerpoint/2010/main" val="1669990124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3955</TotalTime>
  <Words>81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Bembo</vt:lpstr>
      <vt:lpstr>AdornVTI</vt:lpstr>
      <vt:lpstr>Langchain complete tutorial for beginners</vt:lpstr>
      <vt:lpstr>What we will do  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105</cp:revision>
  <dcterms:created xsi:type="dcterms:W3CDTF">2023-10-15T17:24:57Z</dcterms:created>
  <dcterms:modified xsi:type="dcterms:W3CDTF">2024-04-21T08:16:51Z</dcterms:modified>
</cp:coreProperties>
</file>