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Download Images with google search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opeai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Tutorial:59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We will using </a:t>
            </a:r>
            <a:r>
              <a:rPr lang="en-IN" dirty="0" err="1">
                <a:solidFill>
                  <a:schemeClr val="accent2"/>
                </a:solidFill>
              </a:rPr>
              <a:t>langchain</a:t>
            </a:r>
            <a:r>
              <a:rPr lang="en-IN" dirty="0">
                <a:solidFill>
                  <a:schemeClr val="accent2"/>
                </a:solidFill>
              </a:rPr>
              <a:t> utilities to search using Google Images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Generate image </a:t>
            </a:r>
            <a:r>
              <a:rPr lang="en-IN" dirty="0" err="1">
                <a:solidFill>
                  <a:schemeClr val="accent2"/>
                </a:solidFill>
              </a:rPr>
              <a:t>urls</a:t>
            </a:r>
            <a:r>
              <a:rPr lang="en-IN" dirty="0">
                <a:solidFill>
                  <a:schemeClr val="accent2"/>
                </a:solidFill>
              </a:rPr>
              <a:t> from search results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Download images from the response </a:t>
            </a:r>
            <a:r>
              <a:rPr lang="en-IN" dirty="0" err="1">
                <a:solidFill>
                  <a:schemeClr val="accent2"/>
                </a:solidFill>
              </a:rPr>
              <a:t>url</a:t>
            </a:r>
            <a:endParaRPr lang="en-IN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https://github.com/ronidas39/LLMtutorial/tree/main/tutorial59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60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107</cp:revision>
  <dcterms:created xsi:type="dcterms:W3CDTF">2023-10-15T17:24:57Z</dcterms:created>
  <dcterms:modified xsi:type="dcterms:W3CDTF">2024-05-06T11:59:13Z</dcterms:modified>
</cp:coreProperties>
</file>