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4"/>
  </p:normalViewPr>
  <p:slideViewPr>
    <p:cSldViewPr snapToGrid="0">
      <p:cViewPr varScale="1">
        <p:scale>
          <a:sx n="121" d="100"/>
          <a:sy n="121" d="100"/>
        </p:scale>
        <p:origin x="4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958323"/>
          </a:xfrm>
        </p:spPr>
        <p:txBody>
          <a:bodyPr>
            <a:noAutofit/>
          </a:bodyPr>
          <a:lstStyle/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Prompt hacking with langchain &amp; vectordb for rag  =================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Tutorial:60</a:t>
            </a: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we will do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Load pdf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Load the pdf as vector embeddings into vector </a:t>
            </a:r>
            <a:r>
              <a:rPr lang="en-IN" dirty="0" err="1">
                <a:solidFill>
                  <a:schemeClr val="accent2"/>
                </a:solidFill>
              </a:rPr>
              <a:t>db</a:t>
            </a:r>
            <a:endParaRPr lang="en-IN" dirty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Use various prompts to get the best answer</a:t>
            </a: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https://github.com/ronidas39/LLMtutorial/tree/main/tutorial60</a:t>
            </a:r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4006</TotalTime>
  <Words>56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108</cp:revision>
  <dcterms:created xsi:type="dcterms:W3CDTF">2023-10-15T17:24:57Z</dcterms:created>
  <dcterms:modified xsi:type="dcterms:W3CDTF">2024-05-07T14:09:06Z</dcterms:modified>
</cp:coreProperties>
</file>