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Create </a:t>
            </a:r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Mermaid diagrams 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using langchain &amp; openai  =================</a:t>
            </a:r>
          </a:p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Tutorial:61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 smtClean="0">
                <a:solidFill>
                  <a:schemeClr val="accent2"/>
                </a:solidFill>
              </a:rPr>
              <a:t>Mermaid diagrams using </a:t>
            </a:r>
            <a:r>
              <a:rPr lang="en-IN" dirty="0" err="1" smtClean="0">
                <a:solidFill>
                  <a:schemeClr val="accent2"/>
                </a:solidFill>
              </a:rPr>
              <a:t>langchain</a:t>
            </a:r>
            <a:r>
              <a:rPr lang="en-IN" dirty="0" smtClean="0">
                <a:solidFill>
                  <a:schemeClr val="accent2"/>
                </a:solidFill>
              </a:rPr>
              <a:t> &amp; </a:t>
            </a:r>
            <a:r>
              <a:rPr lang="en-IN" dirty="0" err="1" smtClean="0">
                <a:solidFill>
                  <a:schemeClr val="accent2"/>
                </a:solidFill>
              </a:rPr>
              <a:t>openai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github.com/ronidas39/LLMtutorial/tree/main/tutorial61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4038</TotalTime>
  <Words>28</Words>
  <Application>Microsoft Office PowerPoint</Application>
  <PresentationFormat>Custom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109</cp:revision>
  <dcterms:created xsi:type="dcterms:W3CDTF">2023-10-15T17:24:57Z</dcterms:created>
  <dcterms:modified xsi:type="dcterms:W3CDTF">2024-05-11T03:34:14Z</dcterms:modified>
</cp:coreProperties>
</file>