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94"/>
  </p:normalViewPr>
  <p:slideViewPr>
    <p:cSldViewPr snapToGrid="0">
      <p:cViewPr varScale="1">
        <p:scale>
          <a:sx n="82" d="100"/>
          <a:sy n="82" d="100"/>
        </p:scale>
        <p:origin x="-69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5" y="3603171"/>
            <a:ext cx="4067726" cy="2958323"/>
          </a:xfrm>
        </p:spPr>
        <p:txBody>
          <a:bodyPr>
            <a:noAutofit/>
          </a:bodyPr>
          <a:lstStyle/>
          <a:p>
            <a:r>
              <a:rPr lang="en-US" b="1" cap="all" spc="39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STREAMLIT app to generate Cloud architecture diagram using </a:t>
            </a:r>
            <a:r>
              <a:rPr lang="en-US" b="1" cap="all" spc="390" dirty="0" err="1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langchain</a:t>
            </a:r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cap="all" spc="39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&amp; OPENAI</a:t>
            </a:r>
          </a:p>
          <a:p>
            <a:r>
              <a:rPr lang="en-US" b="1" cap="all" spc="39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=================</a:t>
            </a:r>
            <a:endParaRPr lang="en-US" b="1" cap="all" spc="390" dirty="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  <a:p>
            <a:r>
              <a:rPr lang="en-US" b="1" cap="all" spc="39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Tutorial:62</a:t>
            </a:r>
            <a:endParaRPr lang="en-US" b="1" cap="all" spc="390" dirty="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What we will do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CRTEATE AN STREAM UI TO GENERATE cloud architecture diagram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github.com/ronidas39/LLMtutorial/tree/main/tutorial62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99012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4070</TotalTime>
  <Words>35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What we will do  </vt:lpstr>
      <vt:lpstr>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111</cp:revision>
  <dcterms:created xsi:type="dcterms:W3CDTF">2023-10-15T17:24:57Z</dcterms:created>
  <dcterms:modified xsi:type="dcterms:W3CDTF">2024-05-13T10:32:37Z</dcterms:modified>
</cp:coreProperties>
</file>