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Chat with Multiple Invoices using GPT-4o &amp; </a:t>
            </a:r>
            <a:r>
              <a:rPr lang="en-US" b="1" cap="all" spc="390" dirty="0" err="1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endParaRPr lang="en-US" b="1" cap="all" spc="390" dirty="0" smtClean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 smtClean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Tutorial:64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r>
              <a:rPr lang="en-IN" dirty="0" err="1" smtClean="0">
                <a:solidFill>
                  <a:schemeClr val="accent2"/>
                </a:solidFill>
              </a:rPr>
              <a:t>Streamlit</a:t>
            </a:r>
            <a:r>
              <a:rPr lang="en-IN" dirty="0" smtClean="0">
                <a:solidFill>
                  <a:schemeClr val="accent2"/>
                </a:solidFill>
              </a:rPr>
              <a:t> </a:t>
            </a:r>
            <a:r>
              <a:rPr lang="en-IN" dirty="0" err="1" smtClean="0">
                <a:solidFill>
                  <a:schemeClr val="accent2"/>
                </a:solidFill>
              </a:rPr>
              <a:t>ui</a:t>
            </a:r>
            <a:r>
              <a:rPr lang="en-IN" dirty="0" smtClean="0">
                <a:solidFill>
                  <a:schemeClr val="accent2"/>
                </a:solidFill>
              </a:rPr>
              <a:t> to upload multiple invoices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Convert the invoice into </a:t>
            </a:r>
            <a:r>
              <a:rPr lang="en-IN" dirty="0" err="1" smtClean="0">
                <a:solidFill>
                  <a:schemeClr val="accent2"/>
                </a:solidFill>
              </a:rPr>
              <a:t>json</a:t>
            </a:r>
            <a:r>
              <a:rPr lang="en-IN" dirty="0" smtClean="0">
                <a:solidFill>
                  <a:schemeClr val="accent2"/>
                </a:solidFill>
              </a:rPr>
              <a:t> docs </a:t>
            </a:r>
            <a:r>
              <a:rPr lang="en-IN" dirty="0" err="1" smtClean="0">
                <a:solidFill>
                  <a:schemeClr val="accent2"/>
                </a:solidFill>
              </a:rPr>
              <a:t>usingh</a:t>
            </a:r>
            <a:r>
              <a:rPr lang="en-IN" dirty="0" smtClean="0">
                <a:solidFill>
                  <a:schemeClr val="accent2"/>
                </a:solidFill>
              </a:rPr>
              <a:t> gpt-4o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Insert them into </a:t>
            </a:r>
            <a:r>
              <a:rPr lang="en-IN" dirty="0" err="1" smtClean="0">
                <a:solidFill>
                  <a:schemeClr val="accent2"/>
                </a:solidFill>
              </a:rPr>
              <a:t>mongodb</a:t>
            </a:r>
            <a:endParaRPr lang="en-IN" dirty="0" smtClean="0">
              <a:solidFill>
                <a:schemeClr val="accent2"/>
              </a:solidFill>
            </a:endParaRPr>
          </a:p>
          <a:p>
            <a:r>
              <a:rPr lang="en-IN" dirty="0" smtClean="0">
                <a:solidFill>
                  <a:schemeClr val="accent2"/>
                </a:solidFill>
              </a:rPr>
              <a:t>Write efficient prompt to query </a:t>
            </a:r>
            <a:r>
              <a:rPr lang="en-IN" dirty="0" err="1" smtClean="0">
                <a:solidFill>
                  <a:schemeClr val="accent2"/>
                </a:solidFill>
              </a:rPr>
              <a:t>mongodb</a:t>
            </a:r>
            <a:r>
              <a:rPr lang="en-IN" dirty="0" smtClean="0">
                <a:solidFill>
                  <a:schemeClr val="accent2"/>
                </a:solidFill>
              </a:rPr>
              <a:t> docs to get answer for user question</a:t>
            </a:r>
          </a:p>
          <a:p>
            <a:r>
              <a:rPr lang="en-IN" dirty="0" smtClean="0">
                <a:solidFill>
                  <a:schemeClr val="accent2"/>
                </a:solidFill>
              </a:rPr>
              <a:t>Validate the solution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github.com/ronidas39/LLMtutorial/tree/main/tutorial64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</TotalTime>
  <Words>57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115</cp:revision>
  <dcterms:created xsi:type="dcterms:W3CDTF">2023-10-15T17:24:57Z</dcterms:created>
  <dcterms:modified xsi:type="dcterms:W3CDTF">2024-05-15T15:36:30Z</dcterms:modified>
</cp:coreProperties>
</file>