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87"/>
  </p:normalViewPr>
  <p:slideViewPr>
    <p:cSldViewPr snapToGrid="0">
      <p:cViewPr varScale="1">
        <p:scale>
          <a:sx n="96" d="100"/>
          <a:sy n="96" d="100"/>
        </p:scale>
        <p:origin x="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Build AI Driven Employee Management system Using </a:t>
            </a:r>
            <a:r>
              <a:rPr lang="en-US" dirty="0" err="1"/>
              <a:t>Langchain</a:t>
            </a:r>
            <a:r>
              <a:rPr lang="en-US" dirty="0"/>
              <a:t> &amp; GPT-4o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Tutorial:65</a:t>
            </a:r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5FA0FFD-4788-7C67-EE83-450A3097F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04" y="1376855"/>
            <a:ext cx="7772400" cy="259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508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126EDB-6540-E6A3-7BC5-B686C34D2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97" y="0"/>
            <a:ext cx="619754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4AE133-8244-B2B2-B27B-AA64A023F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519" y="200135"/>
            <a:ext cx="7073900" cy="612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38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be build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1A08E-8588-DF12-D9F9-F4CB65ED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Streamlit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to </a:t>
            </a:r>
            <a:r>
              <a:rPr lang="en-US" dirty="0" err="1"/>
              <a:t>manintain</a:t>
            </a:r>
            <a:r>
              <a:rPr lang="en-US" dirty="0"/>
              <a:t> employee record</a:t>
            </a:r>
          </a:p>
          <a:p>
            <a:r>
              <a:rPr lang="en-US" dirty="0"/>
              <a:t>Build System to translate simple English to employee record </a:t>
            </a:r>
          </a:p>
          <a:p>
            <a:r>
              <a:rPr lang="en-US" dirty="0"/>
              <a:t>Insert the record into </a:t>
            </a:r>
            <a:r>
              <a:rPr lang="en-US" dirty="0" err="1"/>
              <a:t>mongodb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/ronidas39/</a:t>
            </a:r>
            <a:r>
              <a:rPr lang="en-US" dirty="0" err="1"/>
              <a:t>LLMtutorial</a:t>
            </a:r>
            <a:r>
              <a:rPr lang="en-US" dirty="0"/>
              <a:t>/tree/main/tutorial65</a:t>
            </a:r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54</Words>
  <Application>Microsoft Macintosh PowerPoint</Application>
  <PresentationFormat>Widescreen</PresentationFormat>
  <Paragraphs>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Build AI Driven Employee Management system Using Langchain &amp; GPT-4o</vt:lpstr>
      <vt:lpstr>PowerPoint Presentation</vt:lpstr>
      <vt:lpstr>PowerPoint Presentation</vt:lpstr>
      <vt:lpstr>What will be build</vt:lpstr>
      <vt:lpstr>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roni das</dc:creator>
  <cp:lastModifiedBy>roni das</cp:lastModifiedBy>
  <cp:revision>1</cp:revision>
  <dcterms:created xsi:type="dcterms:W3CDTF">2024-05-17T08:03:20Z</dcterms:created>
  <dcterms:modified xsi:type="dcterms:W3CDTF">2024-05-18T07:19:51Z</dcterms:modified>
</cp:coreProperties>
</file>