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Rag based help desk engineer using GPT-4o &amp; </a:t>
            </a:r>
            <a:r>
              <a:rPr lang="en-US" dirty="0" err="1" smtClean="0"/>
              <a:t>Langchain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Tutorial:67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01A08E-8588-DF12-D9F9-F4CB65ED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service manual into a vector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err="1" smtClean="0"/>
              <a:t>Streamlit</a:t>
            </a:r>
            <a:r>
              <a:rPr lang="en-US" dirty="0" smtClean="0"/>
              <a:t> </a:t>
            </a:r>
            <a:r>
              <a:rPr lang="en-US" dirty="0" err="1"/>
              <a:t>ui</a:t>
            </a:r>
            <a:r>
              <a:rPr lang="en-US" dirty="0"/>
              <a:t> to </a:t>
            </a:r>
            <a:r>
              <a:rPr lang="en-US" dirty="0" smtClean="0"/>
              <a:t>ask end user to enter his problem</a:t>
            </a:r>
            <a:endParaRPr lang="en-US" dirty="0"/>
          </a:p>
          <a:p>
            <a:r>
              <a:rPr lang="en-US" dirty="0"/>
              <a:t>Build </a:t>
            </a:r>
            <a:r>
              <a:rPr lang="en-US" dirty="0" smtClean="0"/>
              <a:t>rag to answer user question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42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Rag based help desk engineer using GPT-4o &amp; Langchain</vt:lpstr>
      <vt:lpstr>What will be build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5</cp:revision>
  <dcterms:created xsi:type="dcterms:W3CDTF">2024-05-17T08:03:20Z</dcterms:created>
  <dcterms:modified xsi:type="dcterms:W3CDTF">2024-05-23T22:09:32Z</dcterms:modified>
</cp:coreProperties>
</file>