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Data privacy &amp; protection in LLM using </a:t>
            </a:r>
            <a:r>
              <a:rPr lang="en-US" dirty="0" err="1" smtClean="0"/>
              <a:t>Langchain</a:t>
            </a:r>
            <a:r>
              <a:rPr lang="en-US" dirty="0" smtClean="0"/>
              <a:t> &amp; presidio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Tutorial:68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01A08E-8588-DF12-D9F9-F4CB65ED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data privacy is important</a:t>
            </a:r>
          </a:p>
          <a:p>
            <a:pPr marL="0" indent="0">
              <a:buNone/>
            </a:pPr>
            <a:r>
              <a:rPr lang="en-US" dirty="0" smtClean="0"/>
              <a:t>How to maintain the privacy </a:t>
            </a:r>
          </a:p>
          <a:p>
            <a:pPr marL="0" indent="0">
              <a:buNone/>
            </a:pPr>
            <a:r>
              <a:rPr lang="en-US" dirty="0" smtClean="0"/>
              <a:t>Demo 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Used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Microsoft </a:t>
            </a:r>
            <a:r>
              <a:rPr lang="en-IN" dirty="0" err="1" smtClean="0"/>
              <a:t>presidio</a:t>
            </a:r>
            <a:r>
              <a:rPr lang="en-IN" dirty="0" smtClean="0"/>
              <a:t> from </a:t>
            </a:r>
            <a:r>
              <a:rPr lang="en-IN" dirty="0" err="1" smtClean="0"/>
              <a:t>langchain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Install all of the below using pip</a:t>
            </a:r>
          </a:p>
          <a:p>
            <a:r>
              <a:rPr lang="en-IN" dirty="0" err="1" smtClean="0"/>
              <a:t>Langchain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langchain-openai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langchain</a:t>
            </a:r>
            <a:r>
              <a:rPr lang="en-IN" dirty="0" smtClean="0"/>
              <a:t>-experimental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presidio-analyzer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presidio-anonymizer</a:t>
            </a:r>
            <a:endParaRPr lang="en-IN" dirty="0" smtClean="0"/>
          </a:p>
          <a:p>
            <a:r>
              <a:rPr lang="en-IN" dirty="0" smtClean="0"/>
              <a:t>spacy </a:t>
            </a:r>
          </a:p>
          <a:p>
            <a:r>
              <a:rPr lang="en-IN" dirty="0" smtClean="0"/>
              <a:t>Faker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74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56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privacy &amp; protection in LLM using Langchain &amp; presidio</vt:lpstr>
      <vt:lpstr>What will be build</vt:lpstr>
      <vt:lpstr>Used modules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6</cp:revision>
  <dcterms:created xsi:type="dcterms:W3CDTF">2024-05-17T08:03:20Z</dcterms:created>
  <dcterms:modified xsi:type="dcterms:W3CDTF">2024-05-24T13:42:25Z</dcterms:modified>
</cp:coreProperties>
</file>