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Complete Voice </a:t>
            </a:r>
            <a:r>
              <a:rPr lang="en-US" dirty="0" err="1" smtClean="0"/>
              <a:t>Enbaled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smtClean="0"/>
              <a:t>App </a:t>
            </a:r>
            <a:r>
              <a:rPr lang="en-US" dirty="0" smtClean="0"/>
              <a:t>Using Gpt-4o &amp;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to accept user input as audio</a:t>
            </a:r>
          </a:p>
          <a:p>
            <a:pPr marL="0" indent="0">
              <a:buNone/>
            </a:pPr>
            <a:r>
              <a:rPr lang="en-US" dirty="0" smtClean="0"/>
              <a:t>Convert the given audio as text</a:t>
            </a:r>
          </a:p>
          <a:p>
            <a:pPr marL="0" indent="0">
              <a:buNone/>
            </a:pPr>
            <a:r>
              <a:rPr lang="en-US" dirty="0" smtClean="0"/>
              <a:t>Use the gpt-4o with user input to get the </a:t>
            </a:r>
            <a:r>
              <a:rPr lang="en-US" dirty="0" smtClean="0"/>
              <a:t>answer </a:t>
            </a:r>
            <a:br>
              <a:rPr lang="en-US" dirty="0" smtClean="0"/>
            </a:br>
            <a:r>
              <a:rPr lang="en-US" dirty="0" smtClean="0"/>
              <a:t>convert the response into audio using </a:t>
            </a:r>
            <a:r>
              <a:rPr lang="en-US" dirty="0" err="1" smtClean="0"/>
              <a:t>elevenlabs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https://elevenlabs.io/docs/api-reference/getting-started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43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Complete Voice Enbaled Web App Using Gpt-4o &amp; Langchain</vt:lpstr>
      <vt:lpstr>What will be build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10</cp:revision>
  <dcterms:created xsi:type="dcterms:W3CDTF">2024-05-17T08:03:20Z</dcterms:created>
  <dcterms:modified xsi:type="dcterms:W3CDTF">2024-05-29T19:36:17Z</dcterms:modified>
</cp:coreProperties>
</file>