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7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Students Assignment Solver App </a:t>
            </a:r>
            <a:r>
              <a:rPr lang="en-US" dirty="0" smtClean="0"/>
              <a:t>Using Gpt-4o &amp; </a:t>
            </a:r>
            <a:r>
              <a:rPr lang="en-US" dirty="0" err="1" smtClean="0"/>
              <a:t>Langchain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Tutorial:73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build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Streamlit</a:t>
            </a:r>
            <a:r>
              <a:rPr lang="en-IN" dirty="0" smtClean="0"/>
              <a:t> </a:t>
            </a:r>
            <a:r>
              <a:rPr lang="en-IN" dirty="0" err="1" smtClean="0"/>
              <a:t>ui</a:t>
            </a:r>
            <a:r>
              <a:rPr lang="en-IN" dirty="0" smtClean="0"/>
              <a:t> to accept student assignment as image</a:t>
            </a:r>
          </a:p>
          <a:p>
            <a:pPr marL="0" indent="0">
              <a:buNone/>
            </a:pPr>
            <a:r>
              <a:rPr lang="en-IN" dirty="0" smtClean="0"/>
              <a:t>Solve it using </a:t>
            </a:r>
            <a:r>
              <a:rPr lang="en-IN" dirty="0" err="1" smtClean="0"/>
              <a:t>langchain</a:t>
            </a:r>
            <a:r>
              <a:rPr lang="en-IN" dirty="0" smtClean="0"/>
              <a:t> and </a:t>
            </a:r>
            <a:r>
              <a:rPr lang="en-IN" dirty="0" err="1" smtClean="0"/>
              <a:t>openai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Generate and display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github.com/ronidas39/LLMtutorial/tree/main/tutorial73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36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Students Assignment Solver App Using Gpt-4o &amp; Langchain</vt:lpstr>
      <vt:lpstr>What will be build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14</cp:revision>
  <dcterms:created xsi:type="dcterms:W3CDTF">2024-05-17T08:03:20Z</dcterms:created>
  <dcterms:modified xsi:type="dcterms:W3CDTF">2024-06-01T09:34:39Z</dcterms:modified>
</cp:coreProperties>
</file>