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7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python.langchain.com/en/latest/chains/langchain.chains.combine_documents.stuff.create_stuff_documents_chain.html#langchain-chains-combine-documents-stuff-create-stuff-documents-cha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dirty="0" smtClean="0"/>
              <a:t>How to use Stuff documents chain in </a:t>
            </a:r>
            <a:r>
              <a:rPr lang="en-IN" dirty="0" err="1" smtClean="0"/>
              <a:t>langchain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Tutorial:74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create_stuff_documents_chain</a:t>
            </a:r>
            <a:r>
              <a:rPr lang="en-IN" dirty="0">
                <a:hlinkClick r:id="rId2" tooltip="Permalink to this heading"/>
              </a:rPr>
              <a:t>¶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chain takes a list of documents and formats them all into a prompt, then passes that prompt to an LLM. It passes ALL documents, so you should make sure it fits within the context window of the LLM you are using.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github.com/ronidas39/LLMtutorial/tree/main/tutorial74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61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How to use Stuff documents chain in langchain</vt:lpstr>
      <vt:lpstr>create_stuff_documents_chain¶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18</cp:revision>
  <dcterms:created xsi:type="dcterms:W3CDTF">2024-05-17T08:03:20Z</dcterms:created>
  <dcterms:modified xsi:type="dcterms:W3CDTF">2024-06-02T15:08:13Z</dcterms:modified>
</cp:coreProperties>
</file>