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3" d="100"/>
          <a:sy n="73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 Using 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developers.google.com</a:t>
            </a:r>
            <a:r>
              <a:rPr lang="en-IN" dirty="0"/>
              <a:t>/</a:t>
            </a:r>
            <a:r>
              <a:rPr lang="en-IN" dirty="0" err="1"/>
              <a:t>gmail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</a:t>
            </a:r>
            <a:r>
              <a:rPr lang="en-IN" dirty="0" err="1"/>
              <a:t>quickstart</a:t>
            </a:r>
            <a:r>
              <a:rPr lang="en-IN" dirty="0"/>
              <a:t>/</a:t>
            </a:r>
            <a:r>
              <a:rPr lang="en-IN" dirty="0" err="1"/>
              <a:t>python#authorize_credentials_for_a_desktop_application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langchain.agents.agent_toolkits</a:t>
            </a:r>
            <a:r>
              <a:rPr lang="en-IN" dirty="0"/>
              <a:t> import </a:t>
            </a:r>
            <a:r>
              <a:rPr lang="en-IN" dirty="0" err="1"/>
              <a:t>GmailToolkit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langchain.chat_models</a:t>
            </a:r>
            <a:r>
              <a:rPr lang="en-IN" dirty="0"/>
              <a:t> import </a:t>
            </a:r>
            <a:r>
              <a:rPr lang="en-IN" dirty="0" err="1"/>
              <a:t>ChatOpenAI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langchain.agents</a:t>
            </a:r>
            <a:r>
              <a:rPr lang="en-IN" dirty="0"/>
              <a:t> import </a:t>
            </a:r>
            <a:r>
              <a:rPr lang="en-IN" dirty="0" err="1"/>
              <a:t>AgentType,initialize_agent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toolkit=</a:t>
            </a:r>
            <a:r>
              <a:rPr lang="en-IN" dirty="0" err="1"/>
              <a:t>GmailToolkit</a:t>
            </a:r>
            <a:r>
              <a:rPr lang="en-IN" dirty="0"/>
              <a:t>()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llm</a:t>
            </a:r>
            <a:r>
              <a:rPr lang="en-IN" dirty="0"/>
              <a:t>=</a:t>
            </a:r>
            <a:r>
              <a:rPr lang="en-IN" dirty="0" err="1"/>
              <a:t>ChatOpenAI</a:t>
            </a:r>
            <a:r>
              <a:rPr lang="en-IN" dirty="0"/>
              <a:t>(temperature=0.0,model="gpt-4")</a:t>
            </a:r>
          </a:p>
          <a:p>
            <a:r>
              <a:rPr lang="en-IN" dirty="0"/>
              <a:t>agent=</a:t>
            </a:r>
            <a:r>
              <a:rPr lang="en-IN" dirty="0" err="1"/>
              <a:t>initialize_agent</a:t>
            </a:r>
            <a:r>
              <a:rPr lang="en-IN" dirty="0"/>
              <a:t>(tools=</a:t>
            </a:r>
            <a:r>
              <a:rPr lang="en-IN" dirty="0" err="1"/>
              <a:t>toolkit.get_tools</a:t>
            </a:r>
            <a:r>
              <a:rPr lang="en-IN" dirty="0"/>
              <a:t>(),</a:t>
            </a:r>
            <a:r>
              <a:rPr lang="en-IN" dirty="0" err="1"/>
              <a:t>llm</a:t>
            </a:r>
            <a:r>
              <a:rPr lang="en-IN" dirty="0"/>
              <a:t>=</a:t>
            </a:r>
            <a:r>
              <a:rPr lang="en-IN" dirty="0" err="1"/>
              <a:t>llm,verbose</a:t>
            </a:r>
            <a:r>
              <a:rPr lang="en-IN" dirty="0"/>
              <a:t>=</a:t>
            </a:r>
            <a:r>
              <a:rPr lang="en-IN" dirty="0" err="1"/>
              <a:t>True,max_iterations</a:t>
            </a:r>
            <a:r>
              <a:rPr lang="en-IN" dirty="0"/>
              <a:t>=1000,max_execution_time=1600,agent=</a:t>
            </a:r>
            <a:r>
              <a:rPr lang="en-IN" dirty="0" err="1"/>
              <a:t>AgentType.STRUCTURED_CHAT_ZERO_SHOT_REACT_DESCRIPTION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agent.run</a:t>
            </a:r>
            <a:r>
              <a:rPr lang="en-IN" dirty="0"/>
              <a:t>("how many emails received on </a:t>
            </a:r>
            <a:r>
              <a:rPr lang="en-IN" dirty="0" err="1"/>
              <a:t>avergare</a:t>
            </a:r>
            <a:r>
              <a:rPr lang="en-IN"/>
              <a:t> daily basis , check for last 4 days"))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40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How to setup google api credentials</vt:lpstr>
      <vt:lpstr>Build email assistant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26</cp:revision>
  <dcterms:created xsi:type="dcterms:W3CDTF">2023-10-15T17:24:57Z</dcterms:created>
  <dcterms:modified xsi:type="dcterms:W3CDTF">2023-11-24T11:36:28Z</dcterms:modified>
</cp:coreProperties>
</file>