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smtClean="0"/>
              <a:t>Create AWS IAM Agent using </a:t>
            </a:r>
            <a:r>
              <a:rPr lang="en-IN" dirty="0" err="1" smtClean="0"/>
              <a:t>Langchain</a:t>
            </a:r>
            <a:r>
              <a:rPr lang="en-IN" dirty="0" smtClean="0"/>
              <a:t> &amp; gpt-4o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Tutorial:82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Aws</a:t>
            </a:r>
            <a:r>
              <a:rPr lang="en-IN" dirty="0" smtClean="0"/>
              <a:t> configure using </a:t>
            </a:r>
            <a:r>
              <a:rPr lang="en-IN" dirty="0" err="1" smtClean="0"/>
              <a:t>accessid</a:t>
            </a:r>
            <a:r>
              <a:rPr lang="en-IN" dirty="0" smtClean="0"/>
              <a:t> and </a:t>
            </a:r>
            <a:r>
              <a:rPr lang="en-IN" dirty="0" err="1" smtClean="0"/>
              <a:t>secretkey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Create </a:t>
            </a:r>
            <a:r>
              <a:rPr lang="en-IN" dirty="0" err="1" smtClean="0"/>
              <a:t>streamlitui</a:t>
            </a:r>
            <a:r>
              <a:rPr lang="en-IN" dirty="0" smtClean="0"/>
              <a:t> to get user input </a:t>
            </a:r>
          </a:p>
          <a:p>
            <a:pPr marL="0" indent="0">
              <a:buNone/>
            </a:pPr>
            <a:r>
              <a:rPr lang="en-IN" dirty="0" smtClean="0"/>
              <a:t>Parse the input as </a:t>
            </a:r>
            <a:r>
              <a:rPr lang="en-IN" dirty="0" err="1" smtClean="0"/>
              <a:t>json</a:t>
            </a:r>
            <a:r>
              <a:rPr lang="en-IN" dirty="0" smtClean="0"/>
              <a:t> to get username and password using </a:t>
            </a:r>
            <a:r>
              <a:rPr lang="en-IN" dirty="0" err="1" smtClean="0"/>
              <a:t>lanbgchain</a:t>
            </a:r>
            <a:r>
              <a:rPr lang="en-IN" dirty="0" smtClean="0"/>
              <a:t> &amp; gpt-4o</a:t>
            </a:r>
          </a:p>
          <a:p>
            <a:pPr marL="0" indent="0">
              <a:buNone/>
            </a:pPr>
            <a:r>
              <a:rPr lang="en-IN" dirty="0" smtClean="0"/>
              <a:t>Use boto3 to create the user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 smtClean="0"/>
              <a:t>Aws</a:t>
            </a:r>
            <a:r>
              <a:rPr lang="en-IN" dirty="0" smtClean="0"/>
              <a:t> cli</a:t>
            </a:r>
          </a:p>
          <a:p>
            <a:pPr marL="0" indent="0">
              <a:buNone/>
            </a:pPr>
            <a:r>
              <a:rPr lang="en-IN" dirty="0" smtClean="0"/>
              <a:t>Pip install boto3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github.com/ronidas39/LLMtutorial/tree/main/tutorial82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1695</TotalTime>
  <Words>53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Create AWS IAM Agent using Langchain &amp; gpt-4o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32</cp:revision>
  <dcterms:created xsi:type="dcterms:W3CDTF">2024-05-17T08:03:20Z</dcterms:created>
  <dcterms:modified xsi:type="dcterms:W3CDTF">2024-06-10T03:54:43Z</dcterms:modified>
</cp:coreProperties>
</file>