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v0.1/docs/integrations/tools/openweathermap/" TargetMode="External"/><Relationship Id="rId2" Type="http://schemas.openxmlformats.org/officeDocument/2006/relationships/hyperlink" Target="https://openweathermap.org/api/one-call-3#st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Voice Enabled Weather App Using </a:t>
            </a:r>
            <a:r>
              <a:rPr lang="en-IN" dirty="0" err="1" smtClean="0"/>
              <a:t>Langchain</a:t>
            </a:r>
            <a:r>
              <a:rPr lang="en-IN" dirty="0" smtClean="0"/>
              <a:t> &amp; gpt-4o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Tutorial:83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Create a </a:t>
            </a:r>
            <a:r>
              <a:rPr lang="en-IN" dirty="0" err="1" smtClean="0"/>
              <a:t>streamlit</a:t>
            </a:r>
            <a:r>
              <a:rPr lang="en-IN" dirty="0" smtClean="0"/>
              <a:t> </a:t>
            </a:r>
            <a:r>
              <a:rPr lang="en-IN" dirty="0" err="1" smtClean="0"/>
              <a:t>ui</a:t>
            </a:r>
            <a:r>
              <a:rPr lang="en-IN" dirty="0" smtClean="0"/>
              <a:t> to accept user instruction from microphone</a:t>
            </a:r>
          </a:p>
          <a:p>
            <a:pPr marL="0" indent="0">
              <a:buNone/>
            </a:pPr>
            <a:r>
              <a:rPr lang="en-IN" dirty="0" smtClean="0"/>
              <a:t>Convert the audio into text</a:t>
            </a:r>
          </a:p>
          <a:p>
            <a:pPr marL="0" indent="0">
              <a:buNone/>
            </a:pPr>
            <a:r>
              <a:rPr lang="en-IN" dirty="0" smtClean="0"/>
              <a:t>Parse the text using </a:t>
            </a:r>
            <a:r>
              <a:rPr lang="en-IN" dirty="0" err="1" smtClean="0"/>
              <a:t>langchain</a:t>
            </a:r>
            <a:r>
              <a:rPr lang="en-IN" dirty="0" smtClean="0"/>
              <a:t> and gpt-4o to get the city name</a:t>
            </a:r>
          </a:p>
          <a:p>
            <a:pPr marL="0" indent="0">
              <a:buNone/>
            </a:pPr>
            <a:r>
              <a:rPr lang="en-IN" dirty="0" smtClean="0"/>
              <a:t>Use </a:t>
            </a:r>
            <a:r>
              <a:rPr lang="en-IN" dirty="0" err="1" smtClean="0"/>
              <a:t>openweather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to get weather details of the city</a:t>
            </a:r>
          </a:p>
          <a:p>
            <a:pPr marL="0" indent="0">
              <a:buNone/>
            </a:pPr>
            <a:r>
              <a:rPr lang="en-IN" dirty="0" smtClean="0"/>
              <a:t>Convert the </a:t>
            </a:r>
            <a:r>
              <a:rPr lang="en-IN" dirty="0" err="1" smtClean="0"/>
              <a:t>api</a:t>
            </a:r>
            <a:r>
              <a:rPr lang="en-IN" dirty="0" smtClean="0"/>
              <a:t> response using eleven labs </a:t>
            </a:r>
            <a:r>
              <a:rPr lang="en-IN" dirty="0" err="1" smtClean="0"/>
              <a:t>api</a:t>
            </a:r>
            <a:r>
              <a:rPr lang="en-IN" dirty="0" smtClean="0"/>
              <a:t> into audio </a:t>
            </a:r>
          </a:p>
          <a:p>
            <a:pPr marL="0" indent="0">
              <a:buNone/>
            </a:pPr>
            <a:r>
              <a:rPr lang="en-IN" dirty="0" smtClean="0"/>
              <a:t>Play the audio in </a:t>
            </a:r>
            <a:r>
              <a:rPr lang="en-IN" dirty="0" err="1" smtClean="0"/>
              <a:t>streamlit</a:t>
            </a:r>
            <a:r>
              <a:rPr lang="en-IN" dirty="0" smtClean="0"/>
              <a:t> </a:t>
            </a:r>
            <a:r>
              <a:rPr lang="en-IN" dirty="0" err="1" smtClean="0"/>
              <a:t>ui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openweathermap.org/api/one-call-3#start</a:t>
            </a:r>
            <a:endParaRPr lang="en-IN" dirty="0" smtClean="0"/>
          </a:p>
          <a:p>
            <a:pPr marL="0" indent="0">
              <a:buNone/>
            </a:pPr>
            <a:r>
              <a:rPr lang="en-IN" dirty="0">
                <a:hlinkClick r:id="rId3"/>
              </a:rPr>
              <a:t>https://python.langchain.com/v0.1/docs/integrations/tools/openweathermap</a:t>
            </a:r>
            <a:r>
              <a:rPr lang="en-IN" dirty="0" smtClean="0">
                <a:hlinkClick r:id="rId3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76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Voice Enabled Weather App Using Langchain &amp; gpt-4o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33</cp:revision>
  <dcterms:created xsi:type="dcterms:W3CDTF">2024-05-17T08:03:20Z</dcterms:created>
  <dcterms:modified xsi:type="dcterms:W3CDTF">2024-06-11T03:53:47Z</dcterms:modified>
</cp:coreProperties>
</file>