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Chat with xml </a:t>
            </a:r>
            <a:r>
              <a:rPr lang="en-IN" dirty="0" smtClean="0"/>
              <a:t>docs using </a:t>
            </a:r>
            <a:r>
              <a:rPr lang="en-IN" dirty="0" err="1" smtClean="0"/>
              <a:t>langchain</a:t>
            </a:r>
            <a:r>
              <a:rPr lang="en-IN" dirty="0" smtClean="0"/>
              <a:t> 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Read the xml </a:t>
            </a:r>
          </a:p>
          <a:p>
            <a:pPr marL="0" indent="0">
              <a:buNone/>
            </a:pPr>
            <a:r>
              <a:rPr lang="en-IN" dirty="0" smtClean="0"/>
              <a:t>Convert the xml into </a:t>
            </a:r>
            <a:r>
              <a:rPr lang="en-IN" dirty="0" err="1" smtClean="0"/>
              <a:t>json</a:t>
            </a:r>
            <a:r>
              <a:rPr lang="en-IN" dirty="0" smtClean="0"/>
              <a:t> </a:t>
            </a:r>
            <a:r>
              <a:rPr lang="en-IN" dirty="0" err="1" smtClean="0"/>
              <a:t>dict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Use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r>
              <a:rPr lang="en-IN" dirty="0" err="1" smtClean="0"/>
              <a:t>json</a:t>
            </a:r>
            <a:r>
              <a:rPr lang="en-IN" dirty="0" smtClean="0"/>
              <a:t> agent to chat with the document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github.com/ronidas39/LLMtutorial/tree/main/tutorial84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Chat with xml docs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35</cp:revision>
  <dcterms:created xsi:type="dcterms:W3CDTF">2024-05-17T08:03:20Z</dcterms:created>
  <dcterms:modified xsi:type="dcterms:W3CDTF">2024-06-12T10:55:11Z</dcterms:modified>
</cp:coreProperties>
</file>