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/>
              <a:t>Extract all </a:t>
            </a:r>
            <a:r>
              <a:rPr lang="en-IN" dirty="0" err="1"/>
              <a:t>urls</a:t>
            </a:r>
            <a:r>
              <a:rPr lang="en-IN" dirty="0"/>
              <a:t> from website using </a:t>
            </a:r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Tutorial:86</a:t>
            </a:r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Take one example website and then extract all </a:t>
            </a:r>
            <a:r>
              <a:rPr lang="en-IN" dirty="0" err="1"/>
              <a:t>urls</a:t>
            </a:r>
            <a:r>
              <a:rPr lang="en-IN" dirty="0"/>
              <a:t> from it using </a:t>
            </a:r>
            <a:r>
              <a:rPr lang="en-IN" dirty="0" err="1"/>
              <a:t>langchain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LLMtutorial</a:t>
            </a:r>
            <a:r>
              <a:rPr lang="en-US"/>
              <a:t>/tree/main/tutorial86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Extract all urls from website using Langchain</vt:lpstr>
      <vt:lpstr>What we do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roni das</cp:lastModifiedBy>
  <cp:revision>36</cp:revision>
  <dcterms:created xsi:type="dcterms:W3CDTF">2024-05-17T08:03:20Z</dcterms:created>
  <dcterms:modified xsi:type="dcterms:W3CDTF">2024-06-15T18:20:02Z</dcterms:modified>
</cp:coreProperties>
</file>