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IN" dirty="0" smtClean="0"/>
              <a:t>How to use </a:t>
            </a:r>
            <a:r>
              <a:rPr lang="en-IN" dirty="0" err="1" smtClean="0"/>
              <a:t>openai</a:t>
            </a:r>
            <a:r>
              <a:rPr lang="en-IN" dirty="0" smtClean="0"/>
              <a:t> </a:t>
            </a:r>
            <a:r>
              <a:rPr lang="en-IN" dirty="0" err="1" smtClean="0"/>
              <a:t>api</a:t>
            </a:r>
            <a:r>
              <a:rPr lang="en-IN" dirty="0" smtClean="0"/>
              <a:t> key with </a:t>
            </a:r>
            <a:r>
              <a:rPr lang="en-IN" dirty="0" err="1" smtClean="0"/>
              <a:t>LangChain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Tutorial:89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do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Set </a:t>
            </a:r>
            <a:r>
              <a:rPr lang="en-IN" dirty="0" err="1" smtClean="0"/>
              <a:t>openai</a:t>
            </a:r>
            <a:r>
              <a:rPr lang="en-IN" dirty="0" smtClean="0"/>
              <a:t> </a:t>
            </a:r>
            <a:r>
              <a:rPr lang="en-IN" dirty="0" err="1" smtClean="0"/>
              <a:t>api</a:t>
            </a:r>
            <a:r>
              <a:rPr lang="en-IN" dirty="0" smtClean="0"/>
              <a:t> key as environment variable </a:t>
            </a:r>
          </a:p>
          <a:p>
            <a:pPr marL="0" indent="0">
              <a:buNone/>
            </a:pPr>
            <a:r>
              <a:rPr lang="en-IN" dirty="0" smtClean="0"/>
              <a:t>Use </a:t>
            </a:r>
            <a:r>
              <a:rPr lang="en-IN" dirty="0" err="1" smtClean="0"/>
              <a:t>openai</a:t>
            </a:r>
            <a:r>
              <a:rPr lang="en-IN" dirty="0" smtClean="0"/>
              <a:t> </a:t>
            </a:r>
            <a:r>
              <a:rPr lang="en-IN" dirty="0" err="1" smtClean="0"/>
              <a:t>api</a:t>
            </a:r>
            <a:r>
              <a:rPr lang="en-IN" dirty="0" smtClean="0"/>
              <a:t> key dynamically</a:t>
            </a:r>
          </a:p>
          <a:p>
            <a:pPr marL="0" indent="0">
              <a:buNone/>
            </a:pPr>
            <a:r>
              <a:rPr lang="en-IN" dirty="0" smtClean="0"/>
              <a:t>With the .</a:t>
            </a:r>
            <a:r>
              <a:rPr lang="en-IN" smtClean="0"/>
              <a:t>env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30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How to use openai api key with LangChain</vt:lpstr>
      <vt:lpstr>What we do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40</cp:revision>
  <dcterms:created xsi:type="dcterms:W3CDTF">2024-05-17T08:03:20Z</dcterms:created>
  <dcterms:modified xsi:type="dcterms:W3CDTF">2024-06-19T03:28:45Z</dcterms:modified>
</cp:coreProperties>
</file>