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3" d="100"/>
          <a:sy n="73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Integrate Google Search With 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search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serpapi.com</a:t>
            </a:r>
            <a:r>
              <a:rPr lang="en-IN" dirty="0"/>
              <a:t>/manage-</a:t>
            </a:r>
            <a:r>
              <a:rPr lang="en-IN" dirty="0" err="1"/>
              <a:t>api</a:t>
            </a:r>
            <a:r>
              <a:rPr lang="en-IN" dirty="0"/>
              <a:t>-key</a:t>
            </a:r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Integrate google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langchain.agents</a:t>
            </a:r>
            <a:r>
              <a:rPr lang="en-IN" dirty="0"/>
              <a:t> import </a:t>
            </a:r>
            <a:r>
              <a:rPr lang="en-IN" dirty="0" err="1"/>
              <a:t>AgentType,Tool</a:t>
            </a:r>
            <a:r>
              <a:rPr lang="en-IN" dirty="0"/>
              <a:t>, </a:t>
            </a:r>
            <a:r>
              <a:rPr lang="en-IN" dirty="0" err="1"/>
              <a:t>initialize_agent,AgentExecutor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langchain.llms</a:t>
            </a:r>
            <a:r>
              <a:rPr lang="en-IN" dirty="0"/>
              <a:t> import </a:t>
            </a:r>
            <a:r>
              <a:rPr lang="en-IN" dirty="0" err="1"/>
              <a:t>OpenAI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langchain.utilities</a:t>
            </a:r>
            <a:r>
              <a:rPr lang="en-IN" dirty="0"/>
              <a:t> import </a:t>
            </a:r>
            <a:r>
              <a:rPr lang="en-IN" dirty="0" err="1"/>
              <a:t>SerpAPIWrapper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os.environ</a:t>
            </a:r>
            <a:r>
              <a:rPr lang="en-IN" dirty="0"/>
              <a:t>["SERPAPI_API_KEY"]="</a:t>
            </a:r>
            <a:r>
              <a:rPr lang="en-IN" dirty="0" err="1"/>
              <a:t>xxxxxxxxxxxxxxxxxxxx</a:t>
            </a:r>
            <a:r>
              <a:rPr lang="en-IN" dirty="0"/>
              <a:t>"</a:t>
            </a:r>
          </a:p>
          <a:p>
            <a:r>
              <a:rPr lang="en-IN" dirty="0" err="1"/>
              <a:t>AgentExecutor.handle_parsing_errors</a:t>
            </a:r>
            <a:r>
              <a:rPr lang="en-IN" dirty="0"/>
              <a:t>=True</a:t>
            </a:r>
          </a:p>
          <a:p>
            <a:r>
              <a:rPr lang="en-IN" dirty="0" err="1"/>
              <a:t>llm</a:t>
            </a:r>
            <a:r>
              <a:rPr lang="en-IN" dirty="0"/>
              <a:t>=</a:t>
            </a:r>
            <a:r>
              <a:rPr lang="en-IN" dirty="0" err="1"/>
              <a:t>OpenAI</a:t>
            </a:r>
            <a:r>
              <a:rPr lang="en-IN" dirty="0"/>
              <a:t>(temperature=0.0)</a:t>
            </a:r>
          </a:p>
          <a:p>
            <a:r>
              <a:rPr lang="en-IN" dirty="0"/>
              <a:t>search=</a:t>
            </a:r>
            <a:r>
              <a:rPr lang="en-IN" dirty="0" err="1"/>
              <a:t>SerpAPIWrapper</a:t>
            </a:r>
            <a:r>
              <a:rPr lang="en-IN" dirty="0"/>
              <a:t>()</a:t>
            </a:r>
          </a:p>
          <a:p>
            <a:r>
              <a:rPr lang="en-IN" dirty="0"/>
              <a:t>tools=[</a:t>
            </a:r>
          </a:p>
          <a:p>
            <a:r>
              <a:rPr lang="en-IN" dirty="0"/>
              <a:t>    Tool(</a:t>
            </a:r>
          </a:p>
          <a:p>
            <a:r>
              <a:rPr lang="en-IN" dirty="0"/>
              <a:t>        name="Intermediate Answer",</a:t>
            </a:r>
            <a:r>
              <a:rPr lang="en-IN" dirty="0" err="1"/>
              <a:t>func</a:t>
            </a:r>
            <a:r>
              <a:rPr lang="en-IN" dirty="0"/>
              <a:t>=</a:t>
            </a:r>
            <a:r>
              <a:rPr lang="en-IN" dirty="0" err="1"/>
              <a:t>search.run,description</a:t>
            </a:r>
            <a:r>
              <a:rPr lang="en-IN" dirty="0"/>
              <a:t>="you can perform any search"</a:t>
            </a:r>
          </a:p>
          <a:p>
            <a:r>
              <a:rPr lang="en-IN" dirty="0"/>
              <a:t>    )</a:t>
            </a:r>
          </a:p>
          <a:p>
            <a:r>
              <a:rPr lang="en-IN" dirty="0"/>
              <a:t>]</a:t>
            </a:r>
          </a:p>
          <a:p>
            <a:r>
              <a:rPr lang="en-IN" dirty="0" err="1"/>
              <a:t>search_agent</a:t>
            </a:r>
            <a:r>
              <a:rPr lang="en-IN" dirty="0"/>
              <a:t>=</a:t>
            </a:r>
            <a:r>
              <a:rPr lang="en-IN" dirty="0" err="1"/>
              <a:t>initialize_agent</a:t>
            </a:r>
            <a:r>
              <a:rPr lang="en-IN" dirty="0"/>
              <a:t>(</a:t>
            </a:r>
            <a:r>
              <a:rPr lang="en-IN" dirty="0" err="1"/>
              <a:t>tools,llm</a:t>
            </a:r>
            <a:r>
              <a:rPr lang="en-IN" dirty="0"/>
              <a:t>=</a:t>
            </a:r>
            <a:r>
              <a:rPr lang="en-IN" dirty="0" err="1"/>
              <a:t>llm,agent</a:t>
            </a:r>
            <a:r>
              <a:rPr lang="en-IN" dirty="0"/>
              <a:t>=</a:t>
            </a:r>
            <a:r>
              <a:rPr lang="en-IN" dirty="0" err="1"/>
              <a:t>AgentType.SELF_ASK_WITH_SEARCH,verbose</a:t>
            </a:r>
            <a:r>
              <a:rPr lang="en-IN" dirty="0"/>
              <a:t>=True)</a:t>
            </a:r>
          </a:p>
          <a:p>
            <a:r>
              <a:rPr lang="en-IN" dirty="0"/>
              <a:t>print(</a:t>
            </a:r>
            <a:r>
              <a:rPr lang="en-IN" dirty="0" err="1"/>
              <a:t>search_agent.run</a:t>
            </a:r>
            <a:r>
              <a:rPr lang="en-IN" dirty="0"/>
              <a:t>("who was the prime minister of India in 2001"))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45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How to setup google search api credentials</vt:lpstr>
      <vt:lpstr>Integrate google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28</cp:revision>
  <dcterms:created xsi:type="dcterms:W3CDTF">2023-10-15T17:24:57Z</dcterms:created>
  <dcterms:modified xsi:type="dcterms:W3CDTF">2023-11-28T13:11:57Z</dcterms:modified>
</cp:coreProperties>
</file>