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94"/>
  </p:normalViewPr>
  <p:slideViewPr>
    <p:cSldViewPr snapToGrid="0">
      <p:cViewPr varScale="1">
        <p:scale>
          <a:sx n="82" d="100"/>
          <a:sy n="82" d="100"/>
        </p:scale>
        <p:origin x="-691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BD111A9-AB57-83EB-EABC-FB8BFF99E1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0DF0B4E-50E4-D6EE-7FD1-517F17583C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D4C5AD9-2832-B47E-DF9B-A4F85F68C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C055982-F0C9-0A9F-13DF-D7BCC7ADA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99AEAAE-30F5-B3FA-D76C-AABCE9A87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659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2077E3A-2875-BB90-2FE5-53AA25EE9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88C2A44D-FB14-704D-EF27-8AFD1D1856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65AA2C8-D170-1C56-B953-588261A82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38D44D9-C533-045F-B947-8E6BAE56E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C8C6975-C294-F6E2-21E0-EAF67B99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368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F8BCF8E3-E93F-A0E8-A82C-1DABC7D16D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0A27538F-90CD-ACFC-D73D-675BFDE6B7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DA29F6C-C0B4-DA0E-3376-DF42D197A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2EB10B5-08C4-B99E-1207-8C4887EBF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7B6B350-6242-6B5C-CC1C-FDA66DB50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147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B902377-F533-5A0F-4D88-D1BB4A50B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4C627B9-7589-1A73-7210-6CB3470AE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8195FE0-2F90-88B2-2607-FD5B90CFD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E4157F0-C001-DC13-021C-A9BF1AC4C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CEBFC01-5138-683D-80E6-429AABE9C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733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D399308-582E-2B0C-8599-B41EAE6E4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D56F6E9-73C1-6BF9-C44B-43F05DC6C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51FC385-6E01-87C9-C57A-D2A60D7CD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088E137-58C9-3520-C7F3-FCD5598F5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60F304B-28EF-261C-A82C-9769548F5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56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1BE3957-AD37-8A4B-51D7-E557296A1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FAB9E4C-7489-A99D-CD05-443FBEEF28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A7C73344-8B79-0C0F-6523-C5E5D5542D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668B328-0CFA-D0CE-AE55-35B9F7938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099ECF3-CD40-43FA-98DD-6D0EBFE20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7B4AAC0-9173-9C87-A804-1DA209C8A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461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9062C61-E713-1A71-1C58-3B5057A38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7BD9BBB-DCEB-B9AB-1FF2-E9D0D4FFD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2F0FD755-1EC3-ADB2-1C64-35BFB8DD10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00358864-D2E8-3833-4F8B-8B062D7988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F993E9EF-0FB4-7786-FE96-E1504CCEAC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1CA04939-F82A-E604-B41E-151E65809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292F680A-F765-F380-70BE-33D04DBD3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48ED9C41-5465-61C5-839C-FB7A7A0B3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626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44CB162-59A5-A99F-9087-15238499E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749A4299-BE6A-4092-264D-59649C66B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E78EAE0-B812-052D-6D51-5D7C42DEA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D766B02-4501-974F-F015-1D1E0997A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842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E1A61828-9561-3A78-DD1B-5059277CC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8B293200-1EB2-B278-1398-E4C53D9C7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A60879AD-E528-14B9-E2CF-D4197620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357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1988CC5-EA54-268A-92EA-A4F74AE31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37C9B27-3480-E206-E8F5-47B931214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9DD5F4FA-91BA-DE78-07D6-1BE37A9365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4CF8255-ECC3-76DE-06CC-2C3C9A03E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DD45414-6DF4-2195-5525-BD44528DF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F58AB57-D4A9-AE0D-6683-CBB123243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891761F-BD5F-7C6E-0597-A4AC02D1A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A3114838-C410-5CFC-5B4B-3ACDFBA8E5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D35BF36C-6BB4-8EF4-3DE8-E560EFE7CB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247A634-CD3A-6B6D-EC07-931168B8D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1DFA2A7-47F6-8C25-D517-8BED1EC4A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74F750F-7E0B-1A8D-8682-BA79ABC1F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243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5CBC4F96-7AD4-65B8-BCC1-555707094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256E56F-C4AA-590E-8F5C-D298EEB47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57E7C3B-C6F6-3035-BC51-A0077FA229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48A83-37FA-2C45-A408-647A4481985C}" type="datetimeFigureOut">
              <a:rPr lang="en-US" smtClean="0"/>
              <a:t>6/23/2024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1023E39-5D8A-00C7-237C-82F77B971E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BD3CE41-42E5-F3E4-281C-B9E4A83677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507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C061E3E-0A03-0A6E-A9F2-95708534C5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en-IN" dirty="0" smtClean="0"/>
              <a:t>Extract information from </a:t>
            </a:r>
            <a:r>
              <a:rPr lang="en-IN" dirty="0" err="1" smtClean="0"/>
              <a:t>pdf</a:t>
            </a:r>
            <a:r>
              <a:rPr lang="en-IN" dirty="0" smtClean="0"/>
              <a:t> using </a:t>
            </a:r>
            <a:r>
              <a:rPr lang="en-IN" dirty="0" err="1" smtClean="0"/>
              <a:t>langchain</a:t>
            </a:r>
            <a:r>
              <a:rPr lang="en-IN" dirty="0" smtClean="0"/>
              <a:t> </a:t>
            </a:r>
            <a:r>
              <a:rPr lang="en-IN" smtClean="0"/>
              <a:t>&amp; gpt-4o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8B161F79-7894-5FD7-ECF6-817F2F11C4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Tutorial:92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357786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1C6CB3F-7697-F1DE-07F7-CDCE9BC00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we do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Load </a:t>
            </a:r>
            <a:r>
              <a:rPr lang="en-IN" dirty="0" err="1" smtClean="0"/>
              <a:t>pdf</a:t>
            </a:r>
            <a:r>
              <a:rPr lang="en-IN" dirty="0" smtClean="0"/>
              <a:t> tables from </a:t>
            </a:r>
            <a:r>
              <a:rPr lang="en-IN" dirty="0" err="1" smtClean="0"/>
              <a:t>langchain</a:t>
            </a:r>
            <a:r>
              <a:rPr lang="en-IN" dirty="0" smtClean="0"/>
              <a:t> </a:t>
            </a:r>
            <a:r>
              <a:rPr lang="en-IN" smtClean="0"/>
              <a:t>&amp;gpt-4o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2871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3001A2F-791A-0A88-5578-0154AC53B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ECE02AE-9803-59B9-6653-5D3D33DD0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https</a:t>
            </a:r>
            <a:r>
              <a:rPr lang="en-US"/>
              <a:t>://</a:t>
            </a:r>
            <a:r>
              <a:rPr lang="en-US" smtClean="0"/>
              <a:t>github.com/ronidas39/LLMtutorial/tree/main/tutorial92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042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1866</TotalTime>
  <Words>23</Words>
  <Application>Microsoft Office PowerPoint</Application>
  <PresentationFormat>Custom</PresentationFormat>
  <Paragraphs>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Extract information from pdf using langchain &amp; gpt-4o</vt:lpstr>
      <vt:lpstr>What we do</vt:lpstr>
      <vt:lpstr>link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 AI Driven Service Desk Agent Using Langchain &amp; GPT-4o</dc:title>
  <dc:creator>roni das</dc:creator>
  <cp:lastModifiedBy>welcome</cp:lastModifiedBy>
  <cp:revision>48</cp:revision>
  <dcterms:created xsi:type="dcterms:W3CDTF">2024-05-17T08:03:20Z</dcterms:created>
  <dcterms:modified xsi:type="dcterms:W3CDTF">2024-06-23T05:28:54Z</dcterms:modified>
</cp:coreProperties>
</file>