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b="1" dirty="0"/>
              <a:t>Synthetic data </a:t>
            </a:r>
            <a:r>
              <a:rPr lang="en-IN" b="1" dirty="0" smtClean="0"/>
              <a:t>generation using </a:t>
            </a:r>
            <a:r>
              <a:rPr lang="en-IN" b="1" dirty="0" err="1" smtClean="0"/>
              <a:t>LangChain</a:t>
            </a:r>
            <a:r>
              <a:rPr lang="en-IN" b="1" dirty="0" smtClean="0"/>
              <a:t> &amp; gpt-4o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Tutorial:95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 case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Synthetic </a:t>
            </a:r>
            <a:r>
              <a:rPr lang="en-US" dirty="0"/>
              <a:t>data is artificially generated data, rather than data collected from real-world events. It's used to simulate real data without compromising privacy or encountering real-world limitations.</a:t>
            </a:r>
          </a:p>
          <a:p>
            <a:r>
              <a:rPr lang="en-US" dirty="0"/>
              <a:t>Benefits of Synthetic Data:</a:t>
            </a:r>
          </a:p>
          <a:p>
            <a:r>
              <a:rPr lang="en-US" b="1" dirty="0"/>
              <a:t>Privacy and Security</a:t>
            </a:r>
            <a:r>
              <a:rPr lang="en-US" dirty="0"/>
              <a:t>: No real personal data at risk of breaches.</a:t>
            </a:r>
          </a:p>
          <a:p>
            <a:r>
              <a:rPr lang="en-US" b="1" dirty="0"/>
              <a:t>Data Augmentation</a:t>
            </a:r>
            <a:r>
              <a:rPr lang="en-US" dirty="0"/>
              <a:t>: Expands datasets for machine learning.</a:t>
            </a:r>
          </a:p>
          <a:p>
            <a:r>
              <a:rPr lang="en-US" b="1" dirty="0"/>
              <a:t>Flexibility</a:t>
            </a:r>
            <a:r>
              <a:rPr lang="en-US" dirty="0"/>
              <a:t>: Create specific or rare scenarios.</a:t>
            </a:r>
          </a:p>
          <a:p>
            <a:r>
              <a:rPr lang="en-US" b="1" dirty="0"/>
              <a:t>Cost-effective</a:t>
            </a:r>
            <a:r>
              <a:rPr lang="en-US" dirty="0"/>
              <a:t>: Often cheaper than real-world data collection.</a:t>
            </a:r>
          </a:p>
          <a:p>
            <a:r>
              <a:rPr lang="en-US" b="1" dirty="0"/>
              <a:t>Regulatory Compliance</a:t>
            </a:r>
            <a:r>
              <a:rPr lang="en-US" dirty="0"/>
              <a:t>: Helps navigate strict data protection laws.</a:t>
            </a:r>
          </a:p>
          <a:p>
            <a:r>
              <a:rPr lang="en-US" b="1" dirty="0"/>
              <a:t>Model Robustness</a:t>
            </a:r>
            <a:r>
              <a:rPr lang="en-US" dirty="0"/>
              <a:t>: Can lead to better generalizing AI models.</a:t>
            </a:r>
          </a:p>
          <a:p>
            <a:r>
              <a:rPr lang="en-US" b="1" dirty="0"/>
              <a:t>Rapid Prototyping</a:t>
            </a:r>
            <a:r>
              <a:rPr lang="en-US" dirty="0"/>
              <a:t>: Enables quick testing without real data.</a:t>
            </a:r>
          </a:p>
          <a:p>
            <a:r>
              <a:rPr lang="en-US" b="1" dirty="0"/>
              <a:t>Controlled Experimentation</a:t>
            </a:r>
            <a:r>
              <a:rPr lang="en-US" dirty="0"/>
              <a:t>: Simulate specific conditions.</a:t>
            </a:r>
          </a:p>
          <a:p>
            <a:r>
              <a:rPr lang="en-US" b="1" dirty="0"/>
              <a:t>Access to Data</a:t>
            </a:r>
            <a:r>
              <a:rPr lang="en-US" dirty="0"/>
              <a:t>: Alternative when real data isn't available.</a:t>
            </a:r>
          </a:p>
          <a:p>
            <a:r>
              <a:rPr lang="en-US" dirty="0"/>
              <a:t>Note: Despite the benefits, synthetic data should be used carefully, as it may not always capture real-world complexities.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158</Words>
  <Application>Microsoft Office PowerPoint</Application>
  <PresentationFormat>Custom</PresentationFormat>
  <Paragraphs>17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Synthetic data generation using LangChain &amp; gpt-4o</vt:lpstr>
      <vt:lpstr>Use case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54</cp:revision>
  <dcterms:created xsi:type="dcterms:W3CDTF">2024-05-17T08:03:20Z</dcterms:created>
  <dcterms:modified xsi:type="dcterms:W3CDTF">2024-06-26T02:10:19Z</dcterms:modified>
</cp:coreProperties>
</file>