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FB2A5-3860-425B-BA08-2FC52F74B898}" type="datetimeFigureOut">
              <a:rPr lang="en-IN" smtClean="0"/>
              <a:t>28-06-2024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E042F-2480-4A6F-B20F-7CCDEF7296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830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042F-2480-4A6F-B20F-7CCDEF72961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26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b="1" dirty="0" smtClean="0"/>
              <a:t> chat </a:t>
            </a:r>
            <a:r>
              <a:rPr lang="en-US" b="1" dirty="0"/>
              <a:t>app from YouTube video</a:t>
            </a:r>
            <a:br>
              <a:rPr lang="en-US" b="1" dirty="0"/>
            </a:br>
            <a:r>
              <a:rPr lang="en-IN" b="1" dirty="0" smtClean="0"/>
              <a:t>using </a:t>
            </a:r>
            <a:r>
              <a:rPr lang="en-IN" b="1" dirty="0" err="1" smtClean="0"/>
              <a:t>LangChain</a:t>
            </a:r>
            <a:r>
              <a:rPr lang="en-IN" b="1" dirty="0" smtClean="0"/>
              <a:t> </a:t>
            </a:r>
            <a:r>
              <a:rPr lang="en-IN" b="1" dirty="0" smtClean="0"/>
              <a:t>&amp; gpt-4o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Tutorial:97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will do today ?</a:t>
            </a:r>
            <a:endParaRPr lang="en-IN" dirty="0"/>
          </a:p>
        </p:txBody>
      </p:sp>
      <p:pic>
        <p:nvPicPr>
          <p:cNvPr id="1026" name="Picture 2" descr="C:\Users\welcome\Downloads\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" y="1483566"/>
            <a:ext cx="9025746" cy="537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smtClean="0"/>
              <a:t>github.com/ronidas39/LLMtutorial/tree/main/tutorial97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2281</TotalTime>
  <Words>18</Words>
  <Application>Microsoft Office PowerPoint</Application>
  <PresentationFormat>Custom</PresentationFormat>
  <Paragraphs>6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 chat app from YouTube video using LangChain &amp; gpt-4o</vt:lpstr>
      <vt:lpstr>What we will do today ?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59</cp:revision>
  <dcterms:created xsi:type="dcterms:W3CDTF">2024-05-17T08:03:20Z</dcterms:created>
  <dcterms:modified xsi:type="dcterms:W3CDTF">2024-06-28T17:31:36Z</dcterms:modified>
</cp:coreProperties>
</file>