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FB2A5-3860-425B-BA08-2FC52F74B898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042F-2480-4A6F-B20F-7CCDEF729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3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042F-2480-4A6F-B20F-7CCDEF7296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/>
              <a:t>chat with html table</a:t>
            </a:r>
            <a:r>
              <a:rPr lang="en-US" b="1" dirty="0"/>
              <a:t/>
            </a:r>
            <a:br>
              <a:rPr lang="en-US" b="1" dirty="0"/>
            </a:br>
            <a:r>
              <a:rPr lang="en-IN" b="1" dirty="0" smtClean="0"/>
              <a:t>using </a:t>
            </a:r>
            <a:r>
              <a:rPr lang="en-IN" b="1" dirty="0" err="1" smtClean="0"/>
              <a:t>LangChain</a:t>
            </a:r>
            <a:r>
              <a:rPr lang="en-IN" b="1" dirty="0" smtClean="0"/>
              <a:t> &amp; gpt-4o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Tutorial:98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1357"/>
          </a:xfrm>
        </p:spPr>
        <p:txBody>
          <a:bodyPr/>
          <a:lstStyle/>
          <a:p>
            <a:r>
              <a:rPr lang="en-IN" dirty="0" smtClean="0"/>
              <a:t>What we will do today </a:t>
            </a:r>
            <a:r>
              <a:rPr lang="en-IN" dirty="0" smtClean="0"/>
              <a:t>?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Load html table </a:t>
            </a:r>
            <a:br>
              <a:rPr lang="en-IN" dirty="0" smtClean="0"/>
            </a:br>
            <a:r>
              <a:rPr lang="en-IN" dirty="0" smtClean="0"/>
              <a:t>convert into </a:t>
            </a:r>
            <a:r>
              <a:rPr lang="en-IN" dirty="0" err="1" smtClean="0"/>
              <a:t>csv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use pandas </a:t>
            </a:r>
            <a:r>
              <a:rPr lang="en-IN" dirty="0" err="1" smtClean="0"/>
              <a:t>ai</a:t>
            </a:r>
            <a:r>
              <a:rPr lang="en-IN" dirty="0" smtClean="0"/>
              <a:t> and </a:t>
            </a:r>
            <a:r>
              <a:rPr lang="en-IN" dirty="0" err="1" smtClean="0"/>
              <a:t>langchain</a:t>
            </a:r>
            <a:r>
              <a:rPr lang="en-IN" dirty="0" smtClean="0"/>
              <a:t> to chat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github.com/ronidas39/LLMtutorial/tree/main/tutorial98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17</Words>
  <Application>Microsoft Office PowerPoint</Application>
  <PresentationFormat>Custom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chat with html table using LangChain &amp; gpt-4o</vt:lpstr>
      <vt:lpstr>What we will do today ?   Load html table  convert into csv use pandas ai and langchain to chat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61</cp:revision>
  <dcterms:created xsi:type="dcterms:W3CDTF">2024-05-17T08:03:20Z</dcterms:created>
  <dcterms:modified xsi:type="dcterms:W3CDTF">2024-06-29T14:44:58Z</dcterms:modified>
</cp:coreProperties>
</file>