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BBE0E-91AF-4E35-AE68-4F13835AA12E}" v="1" dt="2023-06-24T01:42:08.5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львира Уразалиева" userId="a39bd9fa5133cdba" providerId="LiveId" clId="{945BBE0E-91AF-4E35-AE68-4F13835AA12E}"/>
    <pc:docChg chg="custSel delSld modSld">
      <pc:chgData name="Эльвира Уразалиева" userId="a39bd9fa5133cdba" providerId="LiveId" clId="{945BBE0E-91AF-4E35-AE68-4F13835AA12E}" dt="2023-06-24T01:42:57.978" v="27" actId="732"/>
      <pc:docMkLst>
        <pc:docMk/>
      </pc:docMkLst>
      <pc:sldChg chg="modSp mod">
        <pc:chgData name="Эльвира Уразалиева" userId="a39bd9fa5133cdba" providerId="LiveId" clId="{945BBE0E-91AF-4E35-AE68-4F13835AA12E}" dt="2023-06-24T01:25:09.657" v="17" actId="20577"/>
        <pc:sldMkLst>
          <pc:docMk/>
          <pc:sldMk cId="0" sldId="256"/>
        </pc:sldMkLst>
        <pc:spChg chg="mod">
          <ac:chgData name="Эльвира Уразалиева" userId="a39bd9fa5133cdba" providerId="LiveId" clId="{945BBE0E-91AF-4E35-AE68-4F13835AA12E}" dt="2023-06-24T01:25:09.657" v="17" actId="20577"/>
          <ac:spMkLst>
            <pc:docMk/>
            <pc:sldMk cId="0" sldId="256"/>
            <ac:spMk id="8" creationId="{00000000-0000-0000-0000-000000000000}"/>
          </ac:spMkLst>
        </pc:spChg>
      </pc:sldChg>
      <pc:sldChg chg="del">
        <pc:chgData name="Эльвира Уразалиева" userId="a39bd9fa5133cdba" providerId="LiveId" clId="{945BBE0E-91AF-4E35-AE68-4F13835AA12E}" dt="2023-06-24T01:25:17.897" v="18" actId="2696"/>
        <pc:sldMkLst>
          <pc:docMk/>
          <pc:sldMk cId="0" sldId="258"/>
        </pc:sldMkLst>
      </pc:sldChg>
      <pc:sldChg chg="addSp delSp modSp mod">
        <pc:chgData name="Эльвира Уразалиева" userId="a39bd9fa5133cdba" providerId="LiveId" clId="{945BBE0E-91AF-4E35-AE68-4F13835AA12E}" dt="2023-06-24T01:42:13.777" v="23" actId="1076"/>
        <pc:sldMkLst>
          <pc:docMk/>
          <pc:sldMk cId="0" sldId="259"/>
        </pc:sldMkLst>
        <pc:picChg chg="del">
          <ac:chgData name="Эльвира Уразалиева" userId="a39bd9fa5133cdba" providerId="LiveId" clId="{945BBE0E-91AF-4E35-AE68-4F13835AA12E}" dt="2023-06-24T01:26:35.767" v="19" actId="21"/>
          <ac:picMkLst>
            <pc:docMk/>
            <pc:sldMk cId="0" sldId="259"/>
            <ac:picMk id="6" creationId="{00000000-0000-0000-0000-000000000000}"/>
          </ac:picMkLst>
        </pc:picChg>
        <pc:picChg chg="add mod">
          <ac:chgData name="Эльвира Уразалиева" userId="a39bd9fa5133cdba" providerId="LiveId" clId="{945BBE0E-91AF-4E35-AE68-4F13835AA12E}" dt="2023-06-24T01:42:13.777" v="23" actId="1076"/>
          <ac:picMkLst>
            <pc:docMk/>
            <pc:sldMk cId="0" sldId="259"/>
            <ac:picMk id="7" creationId="{F6781CAD-CD40-1FE3-E2BF-831269D4FC92}"/>
          </ac:picMkLst>
        </pc:picChg>
      </pc:sldChg>
      <pc:sldChg chg="modSp mod">
        <pc:chgData name="Эльвира Уразалиева" userId="a39bd9fa5133cdba" providerId="LiveId" clId="{945BBE0E-91AF-4E35-AE68-4F13835AA12E}" dt="2023-06-24T01:42:25.953" v="24" actId="732"/>
        <pc:sldMkLst>
          <pc:docMk/>
          <pc:sldMk cId="0" sldId="261"/>
        </pc:sldMkLst>
        <pc:picChg chg="mod modCrop">
          <ac:chgData name="Эльвира Уразалиева" userId="a39bd9fa5133cdba" providerId="LiveId" clId="{945BBE0E-91AF-4E35-AE68-4F13835AA12E}" dt="2023-06-24T01:42:25.953" v="24" actId="732"/>
          <ac:picMkLst>
            <pc:docMk/>
            <pc:sldMk cId="0" sldId="261"/>
            <ac:picMk id="4" creationId="{00000000-0000-0000-0000-000000000000}"/>
          </ac:picMkLst>
        </pc:picChg>
      </pc:sldChg>
      <pc:sldChg chg="modSp mod">
        <pc:chgData name="Эльвира Уразалиева" userId="a39bd9fa5133cdba" providerId="LiveId" clId="{945BBE0E-91AF-4E35-AE68-4F13835AA12E}" dt="2023-06-24T01:42:46.857" v="26" actId="732"/>
        <pc:sldMkLst>
          <pc:docMk/>
          <pc:sldMk cId="0" sldId="262"/>
        </pc:sldMkLst>
        <pc:picChg chg="mod modCrop">
          <ac:chgData name="Эльвира Уразалиева" userId="a39bd9fa5133cdba" providerId="LiveId" clId="{945BBE0E-91AF-4E35-AE68-4F13835AA12E}" dt="2023-06-24T01:42:46.857" v="26" actId="732"/>
          <ac:picMkLst>
            <pc:docMk/>
            <pc:sldMk cId="0" sldId="262"/>
            <ac:picMk id="3" creationId="{00000000-0000-0000-0000-000000000000}"/>
          </ac:picMkLst>
        </pc:picChg>
        <pc:picChg chg="mod modCrop">
          <ac:chgData name="Эльвира Уразалиева" userId="a39bd9fa5133cdba" providerId="LiveId" clId="{945BBE0E-91AF-4E35-AE68-4F13835AA12E}" dt="2023-06-24T01:42:38.938" v="25" actId="732"/>
          <ac:picMkLst>
            <pc:docMk/>
            <pc:sldMk cId="0" sldId="262"/>
            <ac:picMk id="4" creationId="{00000000-0000-0000-0000-000000000000}"/>
          </ac:picMkLst>
        </pc:picChg>
      </pc:sldChg>
      <pc:sldChg chg="modSp mod">
        <pc:chgData name="Эльвира Уразалиева" userId="a39bd9fa5133cdba" providerId="LiveId" clId="{945BBE0E-91AF-4E35-AE68-4F13835AA12E}" dt="2023-06-24T01:42:57.978" v="27" actId="732"/>
        <pc:sldMkLst>
          <pc:docMk/>
          <pc:sldMk cId="0" sldId="263"/>
        </pc:sldMkLst>
        <pc:picChg chg="mod modCrop">
          <ac:chgData name="Эльвира Уразалиева" userId="a39bd9fa5133cdba" providerId="LiveId" clId="{945BBE0E-91AF-4E35-AE68-4F13835AA12E}" dt="2023-06-24T01:42:57.978" v="27" actId="732"/>
          <ac:picMkLst>
            <pc:docMk/>
            <pc:sldMk cId="0" sldId="263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3910" y="255524"/>
            <a:ext cx="6501765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13360"/>
          </a:xfrm>
          <a:custGeom>
            <a:avLst/>
            <a:gdLst/>
            <a:ahLst/>
            <a:cxnLst/>
            <a:rect l="l" t="t" r="r" b="b"/>
            <a:pathLst>
              <a:path w="12192000" h="213360">
                <a:moveTo>
                  <a:pt x="0" y="213360"/>
                </a:moveTo>
                <a:lnTo>
                  <a:pt x="12192000" y="213360"/>
                </a:lnTo>
                <a:lnTo>
                  <a:pt x="12192000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C5DFB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59"/>
                </a:moveTo>
                <a:lnTo>
                  <a:pt x="12192000" y="365759"/>
                </a:lnTo>
                <a:lnTo>
                  <a:pt x="12192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C5DFB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3359"/>
            <a:ext cx="12192000" cy="6278880"/>
          </a:xfrm>
          <a:custGeom>
            <a:avLst/>
            <a:gdLst/>
            <a:ahLst/>
            <a:cxnLst/>
            <a:rect l="l" t="t" r="r" b="b"/>
            <a:pathLst>
              <a:path w="12192000" h="6278880">
                <a:moveTo>
                  <a:pt x="12192000" y="0"/>
                </a:moveTo>
                <a:lnTo>
                  <a:pt x="0" y="0"/>
                </a:lnTo>
                <a:lnTo>
                  <a:pt x="0" y="6278879"/>
                </a:lnTo>
                <a:lnTo>
                  <a:pt x="12192000" y="62788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РОССИЙСКИЙ</a:t>
            </a:r>
            <a:r>
              <a:rPr spc="5" dirty="0"/>
              <a:t> </a:t>
            </a:r>
            <a:r>
              <a:rPr spc="-5" dirty="0"/>
              <a:t>УНИВЕРСИТЕТ</a:t>
            </a:r>
            <a:r>
              <a:rPr spc="15" dirty="0"/>
              <a:t> </a:t>
            </a:r>
            <a:r>
              <a:rPr spc="-20" dirty="0"/>
              <a:t>ДРУЖБЫ</a:t>
            </a:r>
            <a:r>
              <a:rPr spc="30" dirty="0"/>
              <a:t> </a:t>
            </a:r>
            <a:r>
              <a:rPr spc="-20" dirty="0"/>
              <a:t>НАРОДОВ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32886" y="565869"/>
            <a:ext cx="6139815" cy="6546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415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Факультет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физико-математических</a:t>
            </a:r>
            <a:r>
              <a:rPr sz="1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естественных</a:t>
            </a:r>
            <a:r>
              <a:rPr sz="1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наук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Кафедра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прикладной</a:t>
            </a:r>
            <a:r>
              <a:rPr sz="1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информатики</a:t>
            </a:r>
            <a:r>
              <a:rPr sz="1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теории</a:t>
            </a: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вероятностей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2509" y="2242850"/>
            <a:ext cx="4043679" cy="7264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55"/>
              </a:spcBef>
            </a:pP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ЛАБОРАТОРНАЯ</a:t>
            </a:r>
            <a:r>
              <a:rPr sz="20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РАБОТА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№14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дисциплина:</a:t>
            </a:r>
            <a:r>
              <a:rPr sz="2000" i="1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Операционные</a:t>
            </a:r>
            <a:r>
              <a:rPr sz="2000" i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системы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7843" y="3892756"/>
            <a:ext cx="2958465" cy="6263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21005" marR="5080" indent="-408940" algn="r">
              <a:lnSpc>
                <a:spcPct val="114999"/>
              </a:lnSpc>
              <a:spcBef>
                <a:spcPts val="114"/>
              </a:spcBef>
            </a:pP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Студент: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ru-RU"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Султанова Лейла </a:t>
            </a:r>
            <a:r>
              <a:rPr sz="1800" b="1" spc="-30" dirty="0" err="1">
                <a:solidFill>
                  <a:srgbClr val="FFFFFF"/>
                </a:solidFill>
                <a:latin typeface="Times New Roman"/>
                <a:cs typeface="Times New Roman"/>
              </a:rPr>
              <a:t>Группа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НБИбд-03-22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6015" y="5777317"/>
            <a:ext cx="761365" cy="6115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М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endParaRPr sz="18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50"/>
              </a:spcBef>
            </a:pP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2023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Times New Roman"/>
                <a:cs typeface="Times New Roman"/>
              </a:rPr>
              <a:t>г.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5410" y="3790950"/>
            <a:ext cx="4570730" cy="1066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255" indent="-22923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516255" algn="l"/>
                <a:tab pos="516890" algn="l"/>
              </a:tabLst>
            </a:pPr>
            <a:r>
              <a:rPr sz="2000" b="1" spc="-15" dirty="0">
                <a:latin typeface="Calibri"/>
                <a:cs typeface="Calibri"/>
              </a:rPr>
              <a:t>Цель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работы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800" spc="-5" dirty="0">
                <a:latin typeface="Calibri"/>
                <a:cs typeface="Calibri"/>
              </a:rPr>
              <a:t>П</a:t>
            </a:r>
            <a:r>
              <a:rPr sz="1800" spc="-5" dirty="0">
                <a:latin typeface="Times New Roman"/>
                <a:cs typeface="Times New Roman"/>
              </a:rPr>
              <a:t>риобретение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практических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навыков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работы </a:t>
            </a:r>
            <a:r>
              <a:rPr sz="1800" dirty="0">
                <a:latin typeface="Times New Roman"/>
                <a:cs typeface="Times New Roman"/>
              </a:rPr>
              <a:t>с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именованными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каналами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91655" y="1063752"/>
              <a:ext cx="4754880" cy="4754880"/>
            </a:xfrm>
            <a:custGeom>
              <a:avLst/>
              <a:gdLst/>
              <a:ahLst/>
              <a:cxnLst/>
              <a:rect l="l" t="t" r="r" b="b"/>
              <a:pathLst>
                <a:path w="4754880" h="4754880">
                  <a:moveTo>
                    <a:pt x="2377440" y="0"/>
                  </a:moveTo>
                  <a:lnTo>
                    <a:pt x="2328923" y="485"/>
                  </a:lnTo>
                  <a:lnTo>
                    <a:pt x="2280643" y="1934"/>
                  </a:lnTo>
                  <a:lnTo>
                    <a:pt x="2232609" y="4338"/>
                  </a:lnTo>
                  <a:lnTo>
                    <a:pt x="2184831" y="7688"/>
                  </a:lnTo>
                  <a:lnTo>
                    <a:pt x="2137316" y="11975"/>
                  </a:lnTo>
                  <a:lnTo>
                    <a:pt x="2090075" y="17189"/>
                  </a:lnTo>
                  <a:lnTo>
                    <a:pt x="2043116" y="23321"/>
                  </a:lnTo>
                  <a:lnTo>
                    <a:pt x="1996450" y="30362"/>
                  </a:lnTo>
                  <a:lnTo>
                    <a:pt x="1950084" y="38302"/>
                  </a:lnTo>
                  <a:lnTo>
                    <a:pt x="1904029" y="47133"/>
                  </a:lnTo>
                  <a:lnTo>
                    <a:pt x="1858293" y="56846"/>
                  </a:lnTo>
                  <a:lnTo>
                    <a:pt x="1812886" y="67430"/>
                  </a:lnTo>
                  <a:lnTo>
                    <a:pt x="1767817" y="78878"/>
                  </a:lnTo>
                  <a:lnTo>
                    <a:pt x="1723095" y="91179"/>
                  </a:lnTo>
                  <a:lnTo>
                    <a:pt x="1678729" y="104324"/>
                  </a:lnTo>
                  <a:lnTo>
                    <a:pt x="1634729" y="118305"/>
                  </a:lnTo>
                  <a:lnTo>
                    <a:pt x="1591103" y="133111"/>
                  </a:lnTo>
                  <a:lnTo>
                    <a:pt x="1547862" y="148735"/>
                  </a:lnTo>
                  <a:lnTo>
                    <a:pt x="1505014" y="165166"/>
                  </a:lnTo>
                  <a:lnTo>
                    <a:pt x="1462568" y="182395"/>
                  </a:lnTo>
                  <a:lnTo>
                    <a:pt x="1420534" y="200414"/>
                  </a:lnTo>
                  <a:lnTo>
                    <a:pt x="1378920" y="219213"/>
                  </a:lnTo>
                  <a:lnTo>
                    <a:pt x="1337737" y="238782"/>
                  </a:lnTo>
                  <a:lnTo>
                    <a:pt x="1296992" y="259113"/>
                  </a:lnTo>
                  <a:lnTo>
                    <a:pt x="1256697" y="280196"/>
                  </a:lnTo>
                  <a:lnTo>
                    <a:pt x="1216858" y="302023"/>
                  </a:lnTo>
                  <a:lnTo>
                    <a:pt x="1177487" y="324583"/>
                  </a:lnTo>
                  <a:lnTo>
                    <a:pt x="1138592" y="347868"/>
                  </a:lnTo>
                  <a:lnTo>
                    <a:pt x="1100182" y="371869"/>
                  </a:lnTo>
                  <a:lnTo>
                    <a:pt x="1062266" y="396576"/>
                  </a:lnTo>
                  <a:lnTo>
                    <a:pt x="1024855" y="421980"/>
                  </a:lnTo>
                  <a:lnTo>
                    <a:pt x="987956" y="448072"/>
                  </a:lnTo>
                  <a:lnTo>
                    <a:pt x="951579" y="474842"/>
                  </a:lnTo>
                  <a:lnTo>
                    <a:pt x="915733" y="502282"/>
                  </a:lnTo>
                  <a:lnTo>
                    <a:pt x="880428" y="530383"/>
                  </a:lnTo>
                  <a:lnTo>
                    <a:pt x="845673" y="559134"/>
                  </a:lnTo>
                  <a:lnTo>
                    <a:pt x="811477" y="588527"/>
                  </a:lnTo>
                  <a:lnTo>
                    <a:pt x="777849" y="618553"/>
                  </a:lnTo>
                  <a:lnTo>
                    <a:pt x="744798" y="649202"/>
                  </a:lnTo>
                  <a:lnTo>
                    <a:pt x="712334" y="680465"/>
                  </a:lnTo>
                  <a:lnTo>
                    <a:pt x="680465" y="712334"/>
                  </a:lnTo>
                  <a:lnTo>
                    <a:pt x="649202" y="744798"/>
                  </a:lnTo>
                  <a:lnTo>
                    <a:pt x="618553" y="777849"/>
                  </a:lnTo>
                  <a:lnTo>
                    <a:pt x="588527" y="811477"/>
                  </a:lnTo>
                  <a:lnTo>
                    <a:pt x="559134" y="845673"/>
                  </a:lnTo>
                  <a:lnTo>
                    <a:pt x="530383" y="880428"/>
                  </a:lnTo>
                  <a:lnTo>
                    <a:pt x="502282" y="915733"/>
                  </a:lnTo>
                  <a:lnTo>
                    <a:pt x="474842" y="951579"/>
                  </a:lnTo>
                  <a:lnTo>
                    <a:pt x="448072" y="987956"/>
                  </a:lnTo>
                  <a:lnTo>
                    <a:pt x="421980" y="1024855"/>
                  </a:lnTo>
                  <a:lnTo>
                    <a:pt x="396576" y="1062266"/>
                  </a:lnTo>
                  <a:lnTo>
                    <a:pt x="371869" y="1100182"/>
                  </a:lnTo>
                  <a:lnTo>
                    <a:pt x="347868" y="1138592"/>
                  </a:lnTo>
                  <a:lnTo>
                    <a:pt x="324583" y="1177487"/>
                  </a:lnTo>
                  <a:lnTo>
                    <a:pt x="302023" y="1216858"/>
                  </a:lnTo>
                  <a:lnTo>
                    <a:pt x="280196" y="1256697"/>
                  </a:lnTo>
                  <a:lnTo>
                    <a:pt x="259113" y="1296992"/>
                  </a:lnTo>
                  <a:lnTo>
                    <a:pt x="238782" y="1337737"/>
                  </a:lnTo>
                  <a:lnTo>
                    <a:pt x="219213" y="1378920"/>
                  </a:lnTo>
                  <a:lnTo>
                    <a:pt x="200414" y="1420534"/>
                  </a:lnTo>
                  <a:lnTo>
                    <a:pt x="182395" y="1462568"/>
                  </a:lnTo>
                  <a:lnTo>
                    <a:pt x="165166" y="1505014"/>
                  </a:lnTo>
                  <a:lnTo>
                    <a:pt x="148735" y="1547862"/>
                  </a:lnTo>
                  <a:lnTo>
                    <a:pt x="133111" y="1591103"/>
                  </a:lnTo>
                  <a:lnTo>
                    <a:pt x="118305" y="1634729"/>
                  </a:lnTo>
                  <a:lnTo>
                    <a:pt x="104324" y="1678729"/>
                  </a:lnTo>
                  <a:lnTo>
                    <a:pt x="91179" y="1723095"/>
                  </a:lnTo>
                  <a:lnTo>
                    <a:pt x="78878" y="1767817"/>
                  </a:lnTo>
                  <a:lnTo>
                    <a:pt x="67430" y="1812886"/>
                  </a:lnTo>
                  <a:lnTo>
                    <a:pt x="56846" y="1858293"/>
                  </a:lnTo>
                  <a:lnTo>
                    <a:pt x="47133" y="1904029"/>
                  </a:lnTo>
                  <a:lnTo>
                    <a:pt x="38302" y="1950084"/>
                  </a:lnTo>
                  <a:lnTo>
                    <a:pt x="30362" y="1996450"/>
                  </a:lnTo>
                  <a:lnTo>
                    <a:pt x="23321" y="2043116"/>
                  </a:lnTo>
                  <a:lnTo>
                    <a:pt x="17189" y="2090075"/>
                  </a:lnTo>
                  <a:lnTo>
                    <a:pt x="11975" y="2137316"/>
                  </a:lnTo>
                  <a:lnTo>
                    <a:pt x="7688" y="2184831"/>
                  </a:lnTo>
                  <a:lnTo>
                    <a:pt x="4338" y="2232609"/>
                  </a:lnTo>
                  <a:lnTo>
                    <a:pt x="1934" y="2280643"/>
                  </a:lnTo>
                  <a:lnTo>
                    <a:pt x="485" y="2328923"/>
                  </a:lnTo>
                  <a:lnTo>
                    <a:pt x="0" y="2377440"/>
                  </a:lnTo>
                  <a:lnTo>
                    <a:pt x="485" y="2425956"/>
                  </a:lnTo>
                  <a:lnTo>
                    <a:pt x="1934" y="2474236"/>
                  </a:lnTo>
                  <a:lnTo>
                    <a:pt x="4338" y="2522270"/>
                  </a:lnTo>
                  <a:lnTo>
                    <a:pt x="7688" y="2570048"/>
                  </a:lnTo>
                  <a:lnTo>
                    <a:pt x="11975" y="2617563"/>
                  </a:lnTo>
                  <a:lnTo>
                    <a:pt x="17189" y="2664804"/>
                  </a:lnTo>
                  <a:lnTo>
                    <a:pt x="23321" y="2711763"/>
                  </a:lnTo>
                  <a:lnTo>
                    <a:pt x="30362" y="2758429"/>
                  </a:lnTo>
                  <a:lnTo>
                    <a:pt x="38302" y="2804795"/>
                  </a:lnTo>
                  <a:lnTo>
                    <a:pt x="47133" y="2850850"/>
                  </a:lnTo>
                  <a:lnTo>
                    <a:pt x="56846" y="2896586"/>
                  </a:lnTo>
                  <a:lnTo>
                    <a:pt x="67430" y="2941993"/>
                  </a:lnTo>
                  <a:lnTo>
                    <a:pt x="78878" y="2987062"/>
                  </a:lnTo>
                  <a:lnTo>
                    <a:pt x="91179" y="3031784"/>
                  </a:lnTo>
                  <a:lnTo>
                    <a:pt x="104324" y="3076150"/>
                  </a:lnTo>
                  <a:lnTo>
                    <a:pt x="118305" y="3120150"/>
                  </a:lnTo>
                  <a:lnTo>
                    <a:pt x="133111" y="3163776"/>
                  </a:lnTo>
                  <a:lnTo>
                    <a:pt x="148735" y="3207017"/>
                  </a:lnTo>
                  <a:lnTo>
                    <a:pt x="165166" y="3249865"/>
                  </a:lnTo>
                  <a:lnTo>
                    <a:pt x="182395" y="3292311"/>
                  </a:lnTo>
                  <a:lnTo>
                    <a:pt x="200414" y="3334345"/>
                  </a:lnTo>
                  <a:lnTo>
                    <a:pt x="219213" y="3375959"/>
                  </a:lnTo>
                  <a:lnTo>
                    <a:pt x="238782" y="3417142"/>
                  </a:lnTo>
                  <a:lnTo>
                    <a:pt x="259113" y="3457887"/>
                  </a:lnTo>
                  <a:lnTo>
                    <a:pt x="280196" y="3498182"/>
                  </a:lnTo>
                  <a:lnTo>
                    <a:pt x="302023" y="3538021"/>
                  </a:lnTo>
                  <a:lnTo>
                    <a:pt x="324583" y="3577392"/>
                  </a:lnTo>
                  <a:lnTo>
                    <a:pt x="347868" y="3616287"/>
                  </a:lnTo>
                  <a:lnTo>
                    <a:pt x="371869" y="3654697"/>
                  </a:lnTo>
                  <a:lnTo>
                    <a:pt x="396576" y="3692613"/>
                  </a:lnTo>
                  <a:lnTo>
                    <a:pt x="421980" y="3730024"/>
                  </a:lnTo>
                  <a:lnTo>
                    <a:pt x="448072" y="3766923"/>
                  </a:lnTo>
                  <a:lnTo>
                    <a:pt x="474842" y="3803300"/>
                  </a:lnTo>
                  <a:lnTo>
                    <a:pt x="502282" y="3839146"/>
                  </a:lnTo>
                  <a:lnTo>
                    <a:pt x="530383" y="3874451"/>
                  </a:lnTo>
                  <a:lnTo>
                    <a:pt x="559134" y="3909206"/>
                  </a:lnTo>
                  <a:lnTo>
                    <a:pt x="588527" y="3943402"/>
                  </a:lnTo>
                  <a:lnTo>
                    <a:pt x="618553" y="3977030"/>
                  </a:lnTo>
                  <a:lnTo>
                    <a:pt x="649202" y="4010081"/>
                  </a:lnTo>
                  <a:lnTo>
                    <a:pt x="680465" y="4042545"/>
                  </a:lnTo>
                  <a:lnTo>
                    <a:pt x="712334" y="4074414"/>
                  </a:lnTo>
                  <a:lnTo>
                    <a:pt x="744798" y="4105677"/>
                  </a:lnTo>
                  <a:lnTo>
                    <a:pt x="777849" y="4136326"/>
                  </a:lnTo>
                  <a:lnTo>
                    <a:pt x="811477" y="4166352"/>
                  </a:lnTo>
                  <a:lnTo>
                    <a:pt x="845673" y="4195745"/>
                  </a:lnTo>
                  <a:lnTo>
                    <a:pt x="880428" y="4224496"/>
                  </a:lnTo>
                  <a:lnTo>
                    <a:pt x="915733" y="4252597"/>
                  </a:lnTo>
                  <a:lnTo>
                    <a:pt x="951579" y="4280037"/>
                  </a:lnTo>
                  <a:lnTo>
                    <a:pt x="987956" y="4306807"/>
                  </a:lnTo>
                  <a:lnTo>
                    <a:pt x="1024855" y="4332899"/>
                  </a:lnTo>
                  <a:lnTo>
                    <a:pt x="1062266" y="4358303"/>
                  </a:lnTo>
                  <a:lnTo>
                    <a:pt x="1100182" y="4383010"/>
                  </a:lnTo>
                  <a:lnTo>
                    <a:pt x="1138592" y="4407011"/>
                  </a:lnTo>
                  <a:lnTo>
                    <a:pt x="1177487" y="4430296"/>
                  </a:lnTo>
                  <a:lnTo>
                    <a:pt x="1216858" y="4452856"/>
                  </a:lnTo>
                  <a:lnTo>
                    <a:pt x="1256697" y="4474683"/>
                  </a:lnTo>
                  <a:lnTo>
                    <a:pt x="1296992" y="4495766"/>
                  </a:lnTo>
                  <a:lnTo>
                    <a:pt x="1337737" y="4516097"/>
                  </a:lnTo>
                  <a:lnTo>
                    <a:pt x="1378920" y="4535666"/>
                  </a:lnTo>
                  <a:lnTo>
                    <a:pt x="1420534" y="4554465"/>
                  </a:lnTo>
                  <a:lnTo>
                    <a:pt x="1462568" y="4572484"/>
                  </a:lnTo>
                  <a:lnTo>
                    <a:pt x="1505014" y="4589713"/>
                  </a:lnTo>
                  <a:lnTo>
                    <a:pt x="1547862" y="4606144"/>
                  </a:lnTo>
                  <a:lnTo>
                    <a:pt x="1591103" y="4621768"/>
                  </a:lnTo>
                  <a:lnTo>
                    <a:pt x="1634729" y="4636574"/>
                  </a:lnTo>
                  <a:lnTo>
                    <a:pt x="1678729" y="4650555"/>
                  </a:lnTo>
                  <a:lnTo>
                    <a:pt x="1723095" y="4663700"/>
                  </a:lnTo>
                  <a:lnTo>
                    <a:pt x="1767817" y="4676001"/>
                  </a:lnTo>
                  <a:lnTo>
                    <a:pt x="1812886" y="4687449"/>
                  </a:lnTo>
                  <a:lnTo>
                    <a:pt x="1858293" y="4698033"/>
                  </a:lnTo>
                  <a:lnTo>
                    <a:pt x="1904029" y="4707746"/>
                  </a:lnTo>
                  <a:lnTo>
                    <a:pt x="1950084" y="4716577"/>
                  </a:lnTo>
                  <a:lnTo>
                    <a:pt x="1996450" y="4724517"/>
                  </a:lnTo>
                  <a:lnTo>
                    <a:pt x="2043116" y="4731558"/>
                  </a:lnTo>
                  <a:lnTo>
                    <a:pt x="2090075" y="4737690"/>
                  </a:lnTo>
                  <a:lnTo>
                    <a:pt x="2137316" y="4742904"/>
                  </a:lnTo>
                  <a:lnTo>
                    <a:pt x="2184831" y="4747191"/>
                  </a:lnTo>
                  <a:lnTo>
                    <a:pt x="2232609" y="4750541"/>
                  </a:lnTo>
                  <a:lnTo>
                    <a:pt x="2280643" y="4752945"/>
                  </a:lnTo>
                  <a:lnTo>
                    <a:pt x="2328923" y="4754394"/>
                  </a:lnTo>
                  <a:lnTo>
                    <a:pt x="2377440" y="4754880"/>
                  </a:lnTo>
                  <a:lnTo>
                    <a:pt x="2425956" y="4754394"/>
                  </a:lnTo>
                  <a:lnTo>
                    <a:pt x="2474236" y="4752945"/>
                  </a:lnTo>
                  <a:lnTo>
                    <a:pt x="2522270" y="4750541"/>
                  </a:lnTo>
                  <a:lnTo>
                    <a:pt x="2570048" y="4747191"/>
                  </a:lnTo>
                  <a:lnTo>
                    <a:pt x="2617563" y="4742904"/>
                  </a:lnTo>
                  <a:lnTo>
                    <a:pt x="2664804" y="4737690"/>
                  </a:lnTo>
                  <a:lnTo>
                    <a:pt x="2711763" y="4731558"/>
                  </a:lnTo>
                  <a:lnTo>
                    <a:pt x="2758429" y="4724517"/>
                  </a:lnTo>
                  <a:lnTo>
                    <a:pt x="2804795" y="4716577"/>
                  </a:lnTo>
                  <a:lnTo>
                    <a:pt x="2850850" y="4707746"/>
                  </a:lnTo>
                  <a:lnTo>
                    <a:pt x="2896586" y="4698033"/>
                  </a:lnTo>
                  <a:lnTo>
                    <a:pt x="2941993" y="4687449"/>
                  </a:lnTo>
                  <a:lnTo>
                    <a:pt x="2987062" y="4676001"/>
                  </a:lnTo>
                  <a:lnTo>
                    <a:pt x="3031784" y="4663700"/>
                  </a:lnTo>
                  <a:lnTo>
                    <a:pt x="3076150" y="4650555"/>
                  </a:lnTo>
                  <a:lnTo>
                    <a:pt x="3120150" y="4636574"/>
                  </a:lnTo>
                  <a:lnTo>
                    <a:pt x="3163776" y="4621768"/>
                  </a:lnTo>
                  <a:lnTo>
                    <a:pt x="3207017" y="4606144"/>
                  </a:lnTo>
                  <a:lnTo>
                    <a:pt x="3249865" y="4589713"/>
                  </a:lnTo>
                  <a:lnTo>
                    <a:pt x="3292311" y="4572484"/>
                  </a:lnTo>
                  <a:lnTo>
                    <a:pt x="3334345" y="4554465"/>
                  </a:lnTo>
                  <a:lnTo>
                    <a:pt x="3375959" y="4535666"/>
                  </a:lnTo>
                  <a:lnTo>
                    <a:pt x="3417142" y="4516097"/>
                  </a:lnTo>
                  <a:lnTo>
                    <a:pt x="3457887" y="4495766"/>
                  </a:lnTo>
                  <a:lnTo>
                    <a:pt x="3498182" y="4474683"/>
                  </a:lnTo>
                  <a:lnTo>
                    <a:pt x="3538021" y="4452856"/>
                  </a:lnTo>
                  <a:lnTo>
                    <a:pt x="3577392" y="4430296"/>
                  </a:lnTo>
                  <a:lnTo>
                    <a:pt x="3616287" y="4407011"/>
                  </a:lnTo>
                  <a:lnTo>
                    <a:pt x="3654697" y="4383010"/>
                  </a:lnTo>
                  <a:lnTo>
                    <a:pt x="3692613" y="4358303"/>
                  </a:lnTo>
                  <a:lnTo>
                    <a:pt x="3730024" y="4332899"/>
                  </a:lnTo>
                  <a:lnTo>
                    <a:pt x="3766923" y="4306807"/>
                  </a:lnTo>
                  <a:lnTo>
                    <a:pt x="3803300" y="4280037"/>
                  </a:lnTo>
                  <a:lnTo>
                    <a:pt x="3839146" y="4252597"/>
                  </a:lnTo>
                  <a:lnTo>
                    <a:pt x="3874451" y="4224496"/>
                  </a:lnTo>
                  <a:lnTo>
                    <a:pt x="3909206" y="4195745"/>
                  </a:lnTo>
                  <a:lnTo>
                    <a:pt x="3943402" y="4166352"/>
                  </a:lnTo>
                  <a:lnTo>
                    <a:pt x="3977030" y="4136326"/>
                  </a:lnTo>
                  <a:lnTo>
                    <a:pt x="4010081" y="4105677"/>
                  </a:lnTo>
                  <a:lnTo>
                    <a:pt x="4042545" y="4074414"/>
                  </a:lnTo>
                  <a:lnTo>
                    <a:pt x="4074414" y="4042545"/>
                  </a:lnTo>
                  <a:lnTo>
                    <a:pt x="4105677" y="4010081"/>
                  </a:lnTo>
                  <a:lnTo>
                    <a:pt x="4136326" y="3977030"/>
                  </a:lnTo>
                  <a:lnTo>
                    <a:pt x="4166352" y="3943402"/>
                  </a:lnTo>
                  <a:lnTo>
                    <a:pt x="4195745" y="3909206"/>
                  </a:lnTo>
                  <a:lnTo>
                    <a:pt x="4224496" y="3874451"/>
                  </a:lnTo>
                  <a:lnTo>
                    <a:pt x="4252597" y="3839146"/>
                  </a:lnTo>
                  <a:lnTo>
                    <a:pt x="4280037" y="3803300"/>
                  </a:lnTo>
                  <a:lnTo>
                    <a:pt x="4306807" y="3766923"/>
                  </a:lnTo>
                  <a:lnTo>
                    <a:pt x="4332899" y="3730024"/>
                  </a:lnTo>
                  <a:lnTo>
                    <a:pt x="4358303" y="3692613"/>
                  </a:lnTo>
                  <a:lnTo>
                    <a:pt x="4383010" y="3654697"/>
                  </a:lnTo>
                  <a:lnTo>
                    <a:pt x="4407011" y="3616287"/>
                  </a:lnTo>
                  <a:lnTo>
                    <a:pt x="4430296" y="3577392"/>
                  </a:lnTo>
                  <a:lnTo>
                    <a:pt x="4452856" y="3538021"/>
                  </a:lnTo>
                  <a:lnTo>
                    <a:pt x="4474683" y="3498182"/>
                  </a:lnTo>
                  <a:lnTo>
                    <a:pt x="4495766" y="3457887"/>
                  </a:lnTo>
                  <a:lnTo>
                    <a:pt x="4516097" y="3417142"/>
                  </a:lnTo>
                  <a:lnTo>
                    <a:pt x="4535666" y="3375959"/>
                  </a:lnTo>
                  <a:lnTo>
                    <a:pt x="4554465" y="3334345"/>
                  </a:lnTo>
                  <a:lnTo>
                    <a:pt x="4572484" y="3292311"/>
                  </a:lnTo>
                  <a:lnTo>
                    <a:pt x="4589713" y="3249865"/>
                  </a:lnTo>
                  <a:lnTo>
                    <a:pt x="4606144" y="3207017"/>
                  </a:lnTo>
                  <a:lnTo>
                    <a:pt x="4621768" y="3163776"/>
                  </a:lnTo>
                  <a:lnTo>
                    <a:pt x="4636574" y="3120150"/>
                  </a:lnTo>
                  <a:lnTo>
                    <a:pt x="4650555" y="3076150"/>
                  </a:lnTo>
                  <a:lnTo>
                    <a:pt x="4663700" y="3031784"/>
                  </a:lnTo>
                  <a:lnTo>
                    <a:pt x="4676001" y="2987062"/>
                  </a:lnTo>
                  <a:lnTo>
                    <a:pt x="4687449" y="2941993"/>
                  </a:lnTo>
                  <a:lnTo>
                    <a:pt x="4698033" y="2896586"/>
                  </a:lnTo>
                  <a:lnTo>
                    <a:pt x="4707746" y="2850850"/>
                  </a:lnTo>
                  <a:lnTo>
                    <a:pt x="4716577" y="2804795"/>
                  </a:lnTo>
                  <a:lnTo>
                    <a:pt x="4724517" y="2758429"/>
                  </a:lnTo>
                  <a:lnTo>
                    <a:pt x="4731558" y="2711763"/>
                  </a:lnTo>
                  <a:lnTo>
                    <a:pt x="4737690" y="2664804"/>
                  </a:lnTo>
                  <a:lnTo>
                    <a:pt x="4742904" y="2617563"/>
                  </a:lnTo>
                  <a:lnTo>
                    <a:pt x="4747191" y="2570048"/>
                  </a:lnTo>
                  <a:lnTo>
                    <a:pt x="4750541" y="2522270"/>
                  </a:lnTo>
                  <a:lnTo>
                    <a:pt x="4752945" y="2474236"/>
                  </a:lnTo>
                  <a:lnTo>
                    <a:pt x="4754394" y="2425956"/>
                  </a:lnTo>
                  <a:lnTo>
                    <a:pt x="4754880" y="2377440"/>
                  </a:lnTo>
                  <a:lnTo>
                    <a:pt x="4754394" y="2328923"/>
                  </a:lnTo>
                  <a:lnTo>
                    <a:pt x="4752945" y="2280643"/>
                  </a:lnTo>
                  <a:lnTo>
                    <a:pt x="4750541" y="2232609"/>
                  </a:lnTo>
                  <a:lnTo>
                    <a:pt x="4747191" y="2184831"/>
                  </a:lnTo>
                  <a:lnTo>
                    <a:pt x="4742904" y="2137316"/>
                  </a:lnTo>
                  <a:lnTo>
                    <a:pt x="4737690" y="2090075"/>
                  </a:lnTo>
                  <a:lnTo>
                    <a:pt x="4731558" y="2043116"/>
                  </a:lnTo>
                  <a:lnTo>
                    <a:pt x="4724517" y="1996450"/>
                  </a:lnTo>
                  <a:lnTo>
                    <a:pt x="4716577" y="1950084"/>
                  </a:lnTo>
                  <a:lnTo>
                    <a:pt x="4707746" y="1904029"/>
                  </a:lnTo>
                  <a:lnTo>
                    <a:pt x="4698033" y="1858293"/>
                  </a:lnTo>
                  <a:lnTo>
                    <a:pt x="4687449" y="1812886"/>
                  </a:lnTo>
                  <a:lnTo>
                    <a:pt x="4676001" y="1767817"/>
                  </a:lnTo>
                  <a:lnTo>
                    <a:pt x="4663700" y="1723095"/>
                  </a:lnTo>
                  <a:lnTo>
                    <a:pt x="4650555" y="1678729"/>
                  </a:lnTo>
                  <a:lnTo>
                    <a:pt x="4636574" y="1634729"/>
                  </a:lnTo>
                  <a:lnTo>
                    <a:pt x="4621768" y="1591103"/>
                  </a:lnTo>
                  <a:lnTo>
                    <a:pt x="4606144" y="1547862"/>
                  </a:lnTo>
                  <a:lnTo>
                    <a:pt x="4589713" y="1505014"/>
                  </a:lnTo>
                  <a:lnTo>
                    <a:pt x="4572484" y="1462568"/>
                  </a:lnTo>
                  <a:lnTo>
                    <a:pt x="4554465" y="1420534"/>
                  </a:lnTo>
                  <a:lnTo>
                    <a:pt x="4535666" y="1378920"/>
                  </a:lnTo>
                  <a:lnTo>
                    <a:pt x="4516097" y="1337737"/>
                  </a:lnTo>
                  <a:lnTo>
                    <a:pt x="4495766" y="1296992"/>
                  </a:lnTo>
                  <a:lnTo>
                    <a:pt x="4474683" y="1256697"/>
                  </a:lnTo>
                  <a:lnTo>
                    <a:pt x="4452856" y="1216858"/>
                  </a:lnTo>
                  <a:lnTo>
                    <a:pt x="4430296" y="1177487"/>
                  </a:lnTo>
                  <a:lnTo>
                    <a:pt x="4407011" y="1138592"/>
                  </a:lnTo>
                  <a:lnTo>
                    <a:pt x="4383010" y="1100182"/>
                  </a:lnTo>
                  <a:lnTo>
                    <a:pt x="4358303" y="1062266"/>
                  </a:lnTo>
                  <a:lnTo>
                    <a:pt x="4332899" y="1024855"/>
                  </a:lnTo>
                  <a:lnTo>
                    <a:pt x="4306807" y="987956"/>
                  </a:lnTo>
                  <a:lnTo>
                    <a:pt x="4280037" y="951579"/>
                  </a:lnTo>
                  <a:lnTo>
                    <a:pt x="4252597" y="915733"/>
                  </a:lnTo>
                  <a:lnTo>
                    <a:pt x="4224496" y="880428"/>
                  </a:lnTo>
                  <a:lnTo>
                    <a:pt x="4195745" y="845673"/>
                  </a:lnTo>
                  <a:lnTo>
                    <a:pt x="4166352" y="811477"/>
                  </a:lnTo>
                  <a:lnTo>
                    <a:pt x="4136326" y="777849"/>
                  </a:lnTo>
                  <a:lnTo>
                    <a:pt x="4105677" y="744798"/>
                  </a:lnTo>
                  <a:lnTo>
                    <a:pt x="4074414" y="712334"/>
                  </a:lnTo>
                  <a:lnTo>
                    <a:pt x="4042545" y="680465"/>
                  </a:lnTo>
                  <a:lnTo>
                    <a:pt x="4010081" y="649202"/>
                  </a:lnTo>
                  <a:lnTo>
                    <a:pt x="3977030" y="618553"/>
                  </a:lnTo>
                  <a:lnTo>
                    <a:pt x="3943402" y="588527"/>
                  </a:lnTo>
                  <a:lnTo>
                    <a:pt x="3909206" y="559134"/>
                  </a:lnTo>
                  <a:lnTo>
                    <a:pt x="3874451" y="530383"/>
                  </a:lnTo>
                  <a:lnTo>
                    <a:pt x="3839146" y="502282"/>
                  </a:lnTo>
                  <a:lnTo>
                    <a:pt x="3803300" y="474842"/>
                  </a:lnTo>
                  <a:lnTo>
                    <a:pt x="3766923" y="448072"/>
                  </a:lnTo>
                  <a:lnTo>
                    <a:pt x="3730024" y="421980"/>
                  </a:lnTo>
                  <a:lnTo>
                    <a:pt x="3692613" y="396576"/>
                  </a:lnTo>
                  <a:lnTo>
                    <a:pt x="3654697" y="371869"/>
                  </a:lnTo>
                  <a:lnTo>
                    <a:pt x="3616287" y="347868"/>
                  </a:lnTo>
                  <a:lnTo>
                    <a:pt x="3577392" y="324583"/>
                  </a:lnTo>
                  <a:lnTo>
                    <a:pt x="3538021" y="302023"/>
                  </a:lnTo>
                  <a:lnTo>
                    <a:pt x="3498182" y="280196"/>
                  </a:lnTo>
                  <a:lnTo>
                    <a:pt x="3457887" y="259113"/>
                  </a:lnTo>
                  <a:lnTo>
                    <a:pt x="3417142" y="238782"/>
                  </a:lnTo>
                  <a:lnTo>
                    <a:pt x="3375959" y="219213"/>
                  </a:lnTo>
                  <a:lnTo>
                    <a:pt x="3334345" y="200414"/>
                  </a:lnTo>
                  <a:lnTo>
                    <a:pt x="3292311" y="182395"/>
                  </a:lnTo>
                  <a:lnTo>
                    <a:pt x="3249865" y="165166"/>
                  </a:lnTo>
                  <a:lnTo>
                    <a:pt x="3207017" y="148735"/>
                  </a:lnTo>
                  <a:lnTo>
                    <a:pt x="3163776" y="133111"/>
                  </a:lnTo>
                  <a:lnTo>
                    <a:pt x="3120150" y="118305"/>
                  </a:lnTo>
                  <a:lnTo>
                    <a:pt x="3076150" y="104324"/>
                  </a:lnTo>
                  <a:lnTo>
                    <a:pt x="3031784" y="91179"/>
                  </a:lnTo>
                  <a:lnTo>
                    <a:pt x="2987062" y="78878"/>
                  </a:lnTo>
                  <a:lnTo>
                    <a:pt x="2941993" y="67430"/>
                  </a:lnTo>
                  <a:lnTo>
                    <a:pt x="2896586" y="56846"/>
                  </a:lnTo>
                  <a:lnTo>
                    <a:pt x="2850850" y="47133"/>
                  </a:lnTo>
                  <a:lnTo>
                    <a:pt x="2804795" y="38302"/>
                  </a:lnTo>
                  <a:lnTo>
                    <a:pt x="2758429" y="30362"/>
                  </a:lnTo>
                  <a:lnTo>
                    <a:pt x="2711763" y="23321"/>
                  </a:lnTo>
                  <a:lnTo>
                    <a:pt x="2664804" y="17189"/>
                  </a:lnTo>
                  <a:lnTo>
                    <a:pt x="2617563" y="11975"/>
                  </a:lnTo>
                  <a:lnTo>
                    <a:pt x="2570048" y="7688"/>
                  </a:lnTo>
                  <a:lnTo>
                    <a:pt x="2522270" y="4338"/>
                  </a:lnTo>
                  <a:lnTo>
                    <a:pt x="2474236" y="1934"/>
                  </a:lnTo>
                  <a:lnTo>
                    <a:pt x="2425956" y="485"/>
                  </a:lnTo>
                  <a:lnTo>
                    <a:pt x="2377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5005" y="1078433"/>
            <a:ext cx="586803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100"/>
              </a:spcBef>
              <a:tabLst>
                <a:tab pos="344170" algn="l"/>
              </a:tabLst>
            </a:pP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1.	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Создаем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необходимые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файлы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помощью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команды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touch</a:t>
            </a:r>
            <a:endParaRPr sz="1800">
              <a:latin typeface="Times New Roman"/>
              <a:cs typeface="Times New Roman"/>
            </a:endParaRPr>
          </a:p>
          <a:p>
            <a:pPr marR="29209" algn="ctr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открываем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редактор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emacs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для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их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редактирования.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781CAD-CD40-1FE3-E2BF-831269D4F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142932"/>
            <a:ext cx="7964766" cy="572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28038" y="796239"/>
            <a:ext cx="8498840" cy="374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Мы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меняем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код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программы.</a:t>
            </a:r>
            <a:endParaRPr sz="1800">
              <a:latin typeface="Times New Roman"/>
              <a:cs typeface="Times New Roman"/>
            </a:endParaRPr>
          </a:p>
          <a:p>
            <a:pPr marL="12700" marR="57785">
              <a:lnSpc>
                <a:spcPct val="99500"/>
              </a:lnSpc>
              <a:spcBef>
                <a:spcPts val="4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файл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common.h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добавила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стандартные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заголовочные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файлы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unistd.h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time.h,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необходимые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для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работы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кодов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других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файлов.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Common.h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предназначен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для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заголовочных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файлов,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чтобы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остальных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программах их не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прописывать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каждый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раз.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488315">
              <a:lnSpc>
                <a:spcPct val="995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файл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server.c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добавила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цикл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для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контроля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за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временем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работы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сервера.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Разница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между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текущим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временем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time(NULL)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временем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начала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работы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clock_t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start=time(NULL)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(инициализация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до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цикла)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не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должна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превышать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секунд.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файл client.c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добавил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цикл,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который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отвечает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количество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сообщений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о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40"/>
              </a:lnSpc>
              <a:spcBef>
                <a:spcPts val="90"/>
              </a:spcBef>
            </a:pP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текущем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времени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(4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сообщения),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которое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получается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результате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выполнения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команд,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команду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sleep(5)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для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приостановки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работы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клиента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секунд.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Makefile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оставляем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без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изменений.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3" cstate="print"/>
            <a:srcRect l="717" t="3846"/>
            <a:stretch/>
          </p:blipFill>
          <p:spPr>
            <a:xfrm>
              <a:off x="1066799" y="685800"/>
              <a:ext cx="10131551" cy="571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268456" cy="6857999"/>
            <a:chOff x="0" y="0"/>
            <a:chExt cx="11268456" cy="6857999"/>
          </a:xfrm>
        </p:grpSpPr>
        <p:pic>
          <p:nvPicPr>
            <p:cNvPr id="3" name="object 3"/>
            <p:cNvPicPr/>
            <p:nvPr/>
          </p:nvPicPr>
          <p:blipFill rotWithShape="1">
            <a:blip r:embed="rId2" cstate="print"/>
            <a:srcRect l="-98" t="8589"/>
            <a:stretch/>
          </p:blipFill>
          <p:spPr>
            <a:xfrm>
              <a:off x="5157343" y="3581400"/>
              <a:ext cx="6111112" cy="32765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3" cstate="print"/>
            <a:srcRect t="5868"/>
            <a:stretch/>
          </p:blipFill>
          <p:spPr>
            <a:xfrm>
              <a:off x="0" y="228600"/>
              <a:ext cx="7278623" cy="36667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58456" y="0"/>
              <a:ext cx="3810000" cy="3118485"/>
            </a:xfrm>
            <a:custGeom>
              <a:avLst/>
              <a:gdLst/>
              <a:ahLst/>
              <a:cxnLst/>
              <a:rect l="l" t="t" r="r" b="b"/>
              <a:pathLst>
                <a:path w="3810000" h="3118485">
                  <a:moveTo>
                    <a:pt x="3810000" y="0"/>
                  </a:moveTo>
                  <a:lnTo>
                    <a:pt x="0" y="0"/>
                  </a:lnTo>
                  <a:lnTo>
                    <a:pt x="0" y="3118104"/>
                  </a:lnTo>
                  <a:lnTo>
                    <a:pt x="3810000" y="3118104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069079"/>
              <a:ext cx="5001895" cy="2788920"/>
            </a:xfrm>
            <a:custGeom>
              <a:avLst/>
              <a:gdLst/>
              <a:ahLst/>
              <a:cxnLst/>
              <a:rect l="l" t="t" r="r" b="b"/>
              <a:pathLst>
                <a:path w="5001895" h="2788920">
                  <a:moveTo>
                    <a:pt x="5001768" y="0"/>
                  </a:moveTo>
                  <a:lnTo>
                    <a:pt x="0" y="0"/>
                  </a:lnTo>
                  <a:lnTo>
                    <a:pt x="0" y="2788919"/>
                  </a:lnTo>
                  <a:lnTo>
                    <a:pt x="5001768" y="2788919"/>
                  </a:lnTo>
                  <a:lnTo>
                    <a:pt x="5001768" y="0"/>
                  </a:lnTo>
                  <a:close/>
                </a:path>
              </a:pathLst>
            </a:custGeom>
            <a:solidFill>
              <a:srgbClr val="D0CE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423904" y="0"/>
            <a:ext cx="768350" cy="6858000"/>
          </a:xfrm>
          <a:custGeom>
            <a:avLst/>
            <a:gdLst/>
            <a:ahLst/>
            <a:cxnLst/>
            <a:rect l="l" t="t" r="r" b="b"/>
            <a:pathLst>
              <a:path w="768350" h="6858000">
                <a:moveTo>
                  <a:pt x="768096" y="0"/>
                </a:moveTo>
                <a:lnTo>
                  <a:pt x="0" y="0"/>
                </a:lnTo>
                <a:lnTo>
                  <a:pt x="0" y="6858000"/>
                </a:lnTo>
                <a:lnTo>
                  <a:pt x="768096" y="6858000"/>
                </a:lnTo>
                <a:lnTo>
                  <a:pt x="768096" y="0"/>
                </a:lnTo>
                <a:close/>
              </a:path>
            </a:pathLst>
          </a:custGeom>
          <a:solidFill>
            <a:srgbClr val="087989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5F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8536" y="481583"/>
            <a:ext cx="11238230" cy="5897880"/>
            <a:chOff x="478536" y="481583"/>
            <a:chExt cx="11238230" cy="5897880"/>
          </a:xfrm>
        </p:grpSpPr>
        <p:sp>
          <p:nvSpPr>
            <p:cNvPr id="4" name="object 4"/>
            <p:cNvSpPr/>
            <p:nvPr/>
          </p:nvSpPr>
          <p:spPr>
            <a:xfrm>
              <a:off x="478536" y="481583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 rotWithShape="1">
            <a:blip r:embed="rId2" cstate="print"/>
            <a:srcRect l="-307" t="12256"/>
            <a:stretch/>
          </p:blipFill>
          <p:spPr>
            <a:xfrm>
              <a:off x="609600" y="2133599"/>
              <a:ext cx="10939272" cy="30114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63894"/>
            <a:ext cx="12192000" cy="15941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7760" y="396240"/>
            <a:ext cx="9909175" cy="104584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430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215"/>
              </a:spcBef>
            </a:pPr>
            <a:r>
              <a:rPr sz="4000" b="0" spc="-20" dirty="0">
                <a:latin typeface="Calibri Light"/>
                <a:cs typeface="Calibri Light"/>
              </a:rPr>
              <a:t>Вывод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361" y="2684729"/>
            <a:ext cx="9300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Я</a:t>
            </a:r>
            <a:r>
              <a:rPr sz="2400" spc="-5" dirty="0">
                <a:latin typeface="Calibri"/>
                <a:cs typeface="Calibri"/>
              </a:rPr>
              <a:t> приобрела </a:t>
            </a:r>
            <a:r>
              <a:rPr sz="2400" dirty="0">
                <a:latin typeface="Calibri"/>
                <a:cs typeface="Calibri"/>
              </a:rPr>
              <a:t>практические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навыки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работы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именованными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каналами.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216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 MT</vt:lpstr>
      <vt:lpstr>Calibri</vt:lpstr>
      <vt:lpstr>Calibri Light</vt:lpstr>
      <vt:lpstr>Times New Roman</vt:lpstr>
      <vt:lpstr>Office Theme</vt:lpstr>
      <vt:lpstr>РОССИЙСКИЙ УНИВЕРСИТЕТ ДРУЖБЫ НАРОДОВ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РОССИЙСКИЙ УНИВЕРСИТЕТ ДРУЖБЫ НАРОДОВ</dc:title>
  <cp:lastModifiedBy>Эльвира Уразалиева</cp:lastModifiedBy>
  <cp:revision>1</cp:revision>
  <dcterms:created xsi:type="dcterms:W3CDTF">2023-06-24T01:20:42Z</dcterms:created>
  <dcterms:modified xsi:type="dcterms:W3CDTF">2023-06-24T01:42:58Z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2023-06-24T00:00:00Z</vt:filetime>
  </property>
</Properties>
</file>