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552E0F-02FC-4AB4-B7D8-5B516B7B6DF8}">
  <a:tblStyle styleId="{83552E0F-02FC-4AB4-B7D8-5B516B7B6D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{83552E0F-02FC-4AB4-B7D8-5B516B7B6DF8}</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