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d81118e8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d81118e8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d81118e8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d81118e8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d81118e8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d81118e8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d81118e8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d81118e8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d81118e8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d81118e8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d81118e8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d81118e8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57c7b22b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57c7b22b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57c7b22b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57c7b22b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57c7b22b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57c7b22b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57c7b22b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57c7b22b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d81118e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d81118e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57c7b22b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57c7b22b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d81118e8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d81118e8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d81118e8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d81118e8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d81118e8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d81118e8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d81118e8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d81118e8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81118e8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81118e8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81118e8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81118e8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d81118e8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d81118e8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support@udemy.com" TargetMode="External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purpose of chat channel is to connect students with other students.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Technical questions related to course material are best suited for the QA forums.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approach course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Best way to approach the course is review the notebooks along with the video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Notebooks  contain code used in every lecture and are organized in the same order they appear in the course.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video usually contains explanatory concepts that can’t be shown through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Notebooks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Resource links to the notebooks can be found in the FAQ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provide all the notebooks used inside of a zip file (no GitHub link).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Resource folder is a little blue folder next to the lecture title.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this set up in more detail in the Setup and Installation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ctrTitle"/>
          </p:nvPr>
        </p:nvSpPr>
        <p:spPr>
          <a:xfrm>
            <a:off x="19125" y="1832725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 sz="6500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Installation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Setup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Setup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options for setting up the course!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Collab Notebooks Online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Local Installation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Setup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Collab Notebooks Online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from Google, requires Google account and allows you to run on GPU for free as well.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installs necessary, but internet required.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Limited disk and RAM.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Setup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Local Installation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Requires installation of Python and a few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Does not require internet access and there are no memory limits beyond your local hardware.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2" name="Google Shape;18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Setup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first quickly show you how to access Google Collab Notebooks online and upload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 we’ll walkthrough the local installation process.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0" name="Google Shape;19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" name="Google Shape;19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Setup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you setup for the course: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Downloading the Notebook .zip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Downloading Anaconda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the environment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Activating the environment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required libraries with our requirements.txt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Opening an example jupyter notebook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0" y="221990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PLEASE DON’T SKIP</a:t>
            </a:r>
            <a:endParaRPr b="1" sz="65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THIS LECTURE! </a:t>
            </a:r>
            <a:endParaRPr b="1" sz="65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Setup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almost done!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 command line prompt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Anaconda Prompt (All OS)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Terminal (MacOS/Linux only)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the environment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Activating the environment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libraries with requirements.txt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Opening an example jupyter notebook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 for going through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Advice on how to approach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to find the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use the student chat channel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Useful Tips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video player settings to speed up or slow down videos.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view in 1080p quality.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Udemy App to download videos of course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make use of QA Forums, lots of previous discussion available there!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Platform level issues please email: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support@udemy.com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playback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Audio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Certification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Payment issues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posting to the QA forums please confirm: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are using our provided environment file.</a:t>
            </a:r>
            <a:endParaRPr b="1" sz="2900" u="sng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have tried running our provided notebooks directly (NOT copy/paste).</a:t>
            </a:r>
            <a:endParaRPr b="1" sz="2900" u="sng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simple typos can cause errors, the two steps above will avoid any typos!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check against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Google or StackOverflow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the QA Forums in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FAQ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Submit new question in QA forums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Details on what you’ve tried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Screenshot of error or code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keep in mind, we can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help with your personal deep learning projects outside of the course material!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 the Discord Chat channel is a great place to share your questions on your personal projects.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link in the automated welcome message to join our discord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automated welcome message also includes a link to a YouTube video describing how to use and log in to the chat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Click your messages on Udemy to find the auto welcome message.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