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55C11E-A352-471E-9DCC-A22F4617DAE1}">
  <a:tblStyle styleId="{1A55C11E-A352-471E-9DCC-A22F4617DA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9.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9.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9.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8.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9.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8.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4.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4.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1.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1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20.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0.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9.png"/><Relationship Id="rId4" Type="http://schemas.openxmlformats.org/officeDocument/2006/relationships/image" Target="../media/image1.jpg"/><Relationship Id="rId5" Type="http://schemas.openxmlformats.org/officeDocument/2006/relationships/image" Target="../media/image2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6.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17.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{1A55C11E-A352-471E-9DCC-A22F4617DAE1}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{1A55C11E-A352-471E-9DCC-A22F4617DAE1}</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{1A55C11E-A352-471E-9DCC-A22F4617DAE1}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{1A55C11E-A352-471E-9DCC-A22F4617DAE1}</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{1A55C11E-A352-471E-9DCC-A22F4617DAE1}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