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Overpas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regular.fntdata"/><Relationship Id="rId20" Type="http://schemas.openxmlformats.org/officeDocument/2006/relationships/slide" Target="slides/slide16.xml"/><Relationship Id="rId42" Type="http://schemas.openxmlformats.org/officeDocument/2006/relationships/font" Target="fonts/Overpass-italic.fntdata"/><Relationship Id="rId41" Type="http://schemas.openxmlformats.org/officeDocument/2006/relationships/font" Target="fonts/Overpas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43764c5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43764c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43764c5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43764c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3764c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3764c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3764c5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3764c5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43764c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43764c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43764c5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43764c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43764c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43764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43764c5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43764c5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43764c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43764c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3764c5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3764c5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2ba3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2ba3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b2ba3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b2ba3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ba39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ba39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2ba39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ab2ba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2ba3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2ba3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2ba3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b2ba3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43764c5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43764c5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43764c5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c43764c5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43764c5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43764c5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3764c5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3764c5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3764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3764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43764c5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43764c5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c43764c5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c43764c5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3764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3764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3764c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3764c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3764c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3764c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43764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43764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3764c5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3764c5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43764c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43764c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with Deep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want to use sequence lengths that are long enough to capture structure and previous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not so long that the sequence is just historical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3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 Layer turns positive integers (indexes) into dense vectors of fixed size. eg. [[4], [20]] -&gt; [[0.25, 0.1,0.3], [0.6, -0.2,0.9]]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up to the user to choose the number of embedding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Gated Recurrent Unit is a special type of recurrent neuron unit.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GRU is like a long short-term memory (LSTM) with forget gate but has fewer parameters than LSTM, as it lacks an output gate.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5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6"/>
          <p:cNvCxnSpPr>
            <a:stCxn id="169" idx="0"/>
            <a:endCxn id="170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72" idx="0"/>
            <a:endCxn id="167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66" idx="0"/>
            <a:endCxn id="174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>
            <a:stCxn id="166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6"/>
          <p:cNvCxnSpPr>
            <a:stCxn id="194" idx="0"/>
            <a:endCxn id="174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>
            <a:stCxn id="166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neuron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labels will be one hot encoded so the final dense layer produces a probability per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Layer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Probability per character means we can play around with “temperature”: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less probable characters more/less often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our batches and make sure to one-hot encode our character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save our models weights and show you how to reload a model’s weights with a different batch size in order to pass in single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work with text data in conjunction with deep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natural extension of the time series and recurrent neural network topics we just discussed.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3" name="Google Shape;24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1: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 main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8" name="Google Shape;25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2: Text Processing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Vectorize the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encoding dictionary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3" name="Google Shape;27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text sequences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Tensorflow datasets to generate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 Creating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loss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</a:t>
            </a:r>
            <a:endParaRPr/>
          </a:p>
        </p:txBody>
      </p:sp>
      <p:pic>
        <p:nvPicPr>
          <p:cNvPr descr="watermark.jpg" id="303" name="Google Shape;30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5: Training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quickly show an example of how to train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how to load our provided saved model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neural network that will generate new text based on a corpus of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“The Unreasonable Effectiveness of RNNs” by Andrej Karpathy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will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Six</a:t>
            </a:r>
            <a:endParaRPr/>
          </a:p>
        </p:txBody>
      </p:sp>
      <p:pic>
        <p:nvPicPr>
          <p:cNvPr descr="watermark.jpg" id="318" name="Google Shape;3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6: Generating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load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batch size to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loop that generates new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an input string sequence, predict the sequence shifted forward 1 character.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</a:t>
            </a: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” , ”e” , ”l” , ”l” 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Overpass"/>
              <a:buChar char="○"/>
            </a:pPr>
            <a:r>
              <a:rPr b="1" lang="en" sz="29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[“e” , ”l” , ”l” ,  ”o”]</a:t>
            </a:r>
            <a:endParaRPr b="1" sz="29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character based RNN will actually learn the structure of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 we will use the works of William Shakespeare.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the network clearly learn play writing structure and spacing,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from a character level!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663" y="868500"/>
            <a:ext cx="5318661" cy="42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 Read in Text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basic built in python commands to read in a corpus of text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you should have a large data set for this, at least 1 million characters for realistic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 Text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neural network can’t take in raw strings, so we will encode them each to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: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 :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: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 : 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 Creating Batches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Tensorflow’s dataset object to easily create batches of text sequences.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[“h”, “e” , “l” , “l” , “o” , “ “, “m”]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,“e” , “l” , “l” , “o” , “ “, “m”, “y”]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