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ontserrat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20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9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b5b84a3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b5b84a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b5b84a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b5b84a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b5b84a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b5b84a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b5b84a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b5b84a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b5b84a3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b5b84a3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b5b84a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b5b84a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b5b84a3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b5b84a3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b5b84a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b5b84a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b5b84a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b5b84a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bb5b84a3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bb5b84a3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b5b84a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b5b84a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bb5b84a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bb5b84a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b5b84a3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b5b84a3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bb5b84a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bb5b84a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b5b84a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b5b84a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b5b84a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b5b84a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b5b84a3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b5b84a3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bbdf8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bbdf8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bbdf8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bbdf8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bbbdf88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bbbdf8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b5b84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b5b84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bbdf88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bbdf88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bbbdf88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bbbdf88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bbdf88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bbbdf8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bbbdf8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bbbdf8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bbbdf88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bbbdf88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bbbdf88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bbbdf88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bbdf88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bbbdf88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bbbdf88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bbbdf88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bbbdf88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bbbdf88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5b84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5b84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5b84a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5b84a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b5b84a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b5b84a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84a14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84a14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b5b84a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b5b84a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84a145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84a145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focus on taking our model, scaler, and prediction function and deploying them using a Flask Web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is a python based web application framework.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uses Python to handle the backend of a web application (where our model will run).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later connect Flask to front end components, such as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6"/>
          <p:cNvCxnSpPr>
            <a:stCxn id="162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7"/>
          <p:cNvCxnSpPr>
            <a:stCxn id="175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4570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8" name="Google Shape;188;p28"/>
          <p:cNvCxnSpPr>
            <a:stCxn id="187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" name="Google Shape;189;p28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API JSON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225" y="3322638"/>
            <a:ext cx="24765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9"/>
          <p:cNvCxnSpPr>
            <a:stCxn id="200" idx="3"/>
          </p:cNvCxnSpPr>
          <p:nvPr/>
        </p:nvCxnSpPr>
        <p:spPr>
          <a:xfrm>
            <a:off x="3426900" y="3238950"/>
            <a:ext cx="3223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 txBox="1"/>
          <p:nvPr>
            <p:ph type="title"/>
          </p:nvPr>
        </p:nvSpPr>
        <p:spPr>
          <a:xfrm>
            <a:off x="4152175" y="2582550"/>
            <a:ext cx="209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100" y="20830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Sepal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Length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Petal Width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Exporting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 Callable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Postman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the API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Calling a model through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Launching a full ML App to the web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FORM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4327925" y="23112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4327925" y="28373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4327925" y="33634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4327925" y="3889500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0.2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3"/>
          <p:cNvCxnSpPr>
            <a:endCxn id="256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/>
          <p:nvPr/>
        </p:nvSpPr>
        <p:spPr>
          <a:xfrm>
            <a:off x="503550" y="1422100"/>
            <a:ext cx="3068400" cy="2645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FLASK APP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48600" y="2582550"/>
            <a:ext cx="2778300" cy="1312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TF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181675" y="868500"/>
            <a:ext cx="2134200" cy="3750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4327925" y="2645575"/>
            <a:ext cx="1841700" cy="42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“Setosa”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16338" l="0" r="0" t="0"/>
          <a:stretch/>
        </p:blipFill>
        <p:spPr>
          <a:xfrm>
            <a:off x="6527275" y="1815148"/>
            <a:ext cx="2057400" cy="18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>
            <a:endCxn id="272" idx="3"/>
          </p:cNvCxnSpPr>
          <p:nvPr/>
        </p:nvCxnSpPr>
        <p:spPr>
          <a:xfrm rot="10800000">
            <a:off x="3426900" y="3238950"/>
            <a:ext cx="744900" cy="2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just a basic Flask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an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a Basic Flask App running, let’s combine it with the prediction function we created earlier.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will use Postman to send a POST request to the API in JSON format.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API Request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ctrTitle"/>
          </p:nvPr>
        </p:nvSpPr>
        <p:spPr>
          <a:xfrm>
            <a:off x="0" y="13920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Connecting Model to Front-End HTML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focus on connecting our Flask App and TF Model to an HTML Form so any user can interact with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requires understanding of HTML and Jinja Templates!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requires a few things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Prediction.html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is </a:t>
            </a:r>
            <a:r>
              <a:rPr b="1" i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web development course. If you have never deployed any web application, this section may be too advanced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assumes some basic knowledge of APIs and Web Apps.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to .html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create an HTML form and inject to 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accept submitted HTML form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to return prediction to prediction.html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.html file that uses a Flask based form to accept user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this input back to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 back prediction information once prediction function has completed running.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use our files as reference, it is extremely easy to make a simple typo that can break all the connections!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ctrTitle"/>
          </p:nvPr>
        </p:nvSpPr>
        <p:spPr>
          <a:xfrm>
            <a:off x="0" y="10814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Live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deploy our application to the web!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dozens of different services to deploy and host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free service from Heroku.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follow along with us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minor typo will cause the entire app to fail!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reference our files during the deployment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and Heroku 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and Setup Git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Install to Heroku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setting up a brand new folder on our Desktop that we will work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copy the official course files to this folder.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 not know what an API is or what a Web App is, please revisit this section after learning about those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entirety of what APIs and Web Apps are is outside the scope of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Note!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not help/consult for your homework/personal projects you want to deploy to the web, since each case is fundamentally unique, we can’t personally consult for each individual student.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a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Flask App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