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623EF7-5E44-4D46-8CBB-3E351B51A955}">
  <a:tblStyle styleId="{82623EF7-5E44-4D46-8CBB-3E351B51A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{82623EF7-5E44-4D46-8CBB-3E351B51A955}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{82623EF7-5E44-4D46-8CBB-3E351B51A955}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{82623EF7-5E44-4D46-8CBB-3E351B51A955}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{82623EF7-5E44-4D46-8CBB-3E351B51A955}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{82623EF7-5E44-4D46-8CBB-3E351B51A955}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{82623EF7-5E44-4D46-8CBB-3E351B51A955}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