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8BB1BD-889A-4492-92A5-1CDCB6236A7A}">
  <a:tblStyle styleId="{6F8BB1BD-889A-4492-92A5-1CDCB6236A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{6F8BB1BD-889A-4492-92A5-1CDCB6236A7A}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{6F8BB1BD-889A-4492-92A5-1CDCB6236A7A}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{6F8BB1BD-889A-4492-92A5-1CDCB6236A7A}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{6F8BB1BD-889A-4492-92A5-1CDCB6236A7A}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{6F8BB1BD-889A-4492-92A5-1CDCB6236A7A}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{6F8BB1BD-889A-4492-92A5-1CDCB6236A7A}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{6F8BB1BD-889A-4492-92A5-1CDCB6236A7A}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{6F8BB1BD-889A-4492-92A5-1CDCB6236A7A}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{6F8BB1BD-889A-4492-92A5-1CDCB6236A7A}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