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3"/>
  </p:notesMasterIdLst>
  <p:sldIdLst>
    <p:sldId id="256" r:id="rId2"/>
    <p:sldId id="288" r:id="rId3"/>
    <p:sldId id="258" r:id="rId4"/>
    <p:sldId id="259" r:id="rId5"/>
    <p:sldId id="260" r:id="rId6"/>
    <p:sldId id="261" r:id="rId7"/>
    <p:sldId id="264" r:id="rId8"/>
    <p:sldId id="289" r:id="rId9"/>
    <p:sldId id="266" r:id="rId10"/>
    <p:sldId id="267" r:id="rId11"/>
    <p:sldId id="290" r:id="rId12"/>
    <p:sldId id="291" r:id="rId13"/>
    <p:sldId id="299" r:id="rId14"/>
    <p:sldId id="270" r:id="rId15"/>
    <p:sldId id="292" r:id="rId16"/>
    <p:sldId id="293" r:id="rId17"/>
    <p:sldId id="294" r:id="rId18"/>
    <p:sldId id="274" r:id="rId19"/>
    <p:sldId id="275" r:id="rId20"/>
    <p:sldId id="276" r:id="rId21"/>
    <p:sldId id="277" r:id="rId22"/>
    <p:sldId id="295" r:id="rId23"/>
    <p:sldId id="279" r:id="rId24"/>
    <p:sldId id="296" r:id="rId25"/>
    <p:sldId id="280" r:id="rId26"/>
    <p:sldId id="281" r:id="rId27"/>
    <p:sldId id="282" r:id="rId28"/>
    <p:sldId id="285" r:id="rId29"/>
    <p:sldId id="283" r:id="rId30"/>
    <p:sldId id="284" r:id="rId31"/>
    <p:sldId id="297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832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2053</Words>
  <Application>Microsoft Macintosh PowerPoint</Application>
  <PresentationFormat>Custom</PresentationFormat>
  <Paragraphs>452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Cabin</vt:lpstr>
      <vt:lpstr>Arial</vt:lpstr>
      <vt:lpstr>Courier</vt:lpstr>
      <vt:lpstr>Gill Sans</vt:lpstr>
      <vt:lpstr>Merriweather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Severance, Charles</cp:lastModifiedBy>
  <cp:revision>81</cp:revision>
  <dcterms:modified xsi:type="dcterms:W3CDTF">2023-12-16T16:18:10Z</dcterms:modified>
</cp:coreProperties>
</file>