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1"/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37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3C64-4AA0-C08F-45A0-30F450D87F4B}"/>
              </a:ext>
            </a:extLst>
          </p:cNvPr>
          <p:cNvSpPr txBox="1"/>
          <p:nvPr/>
        </p:nvSpPr>
        <p:spPr>
          <a:xfrm>
            <a:off x="13716510" y="166568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DFF"/>
                </a:solidFill>
              </a:rPr>
              <a:t>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E5C3E-C88A-4692-BF3F-44A597505CD9}"/>
              </a:ext>
            </a:extLst>
          </p:cNvPr>
          <p:cNvCxnSpPr>
            <a:stCxn id="4" idx="1"/>
          </p:cNvCxnSpPr>
          <p:nvPr/>
        </p:nvCxnSpPr>
        <p:spPr>
          <a:xfrm flipH="1">
            <a:off x="13130213" y="1927298"/>
            <a:ext cx="586297" cy="382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79EFF0-2975-6209-F780-5B8E17BA5018}"/>
              </a:ext>
            </a:extLst>
          </p:cNvPr>
          <p:cNvSpPr txBox="1"/>
          <p:nvPr/>
        </p:nvSpPr>
        <p:spPr>
          <a:xfrm>
            <a:off x="13611735" y="807882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7F01"/>
                </a:solidFill>
              </a:rPr>
              <a:t>Argument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6BBB0-8E1E-1648-8F00-7BD14B18591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458700" y="7756625"/>
            <a:ext cx="1153035" cy="58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1660</Words>
  <Application>Microsoft Macintosh PowerPoint</Application>
  <PresentationFormat>Custom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Severance, Charles</cp:lastModifiedBy>
  <cp:revision>51</cp:revision>
  <dcterms:modified xsi:type="dcterms:W3CDTF">2023-12-27T17:54:02Z</dcterms:modified>
</cp:coreProperties>
</file>