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94490"/>
  </p:normalViewPr>
  <p:slideViewPr>
    <p:cSldViewPr snapToGrid="0" snapToObjects="1">
      <p:cViewPr varScale="1">
        <p:scale>
          <a:sx n="90" d="100"/>
          <a:sy n="90" d="100"/>
        </p:scale>
        <p:origin x="784" y="21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Definite 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Iterating over a set of items</a:t>
            </a:r>
            <a:r>
              <a:rPr lang="is-IS" dirty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off!')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this loop doing?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More Loop Patterns</a:t>
            </a:r>
            <a:r>
              <a:rPr lang="is-IS" dirty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thing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count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print('Large number',value)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b="1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smallest,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2874</Words>
  <Application>Microsoft Macintosh PowerPoint</Application>
  <PresentationFormat>Custom</PresentationFormat>
  <Paragraphs>514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Cabin</vt:lpstr>
      <vt:lpstr>Arial</vt:lpstr>
      <vt:lpstr>Comic Sans MS</vt:lpstr>
      <vt:lpstr>Courier</vt:lpstr>
      <vt:lpstr>Gill Sans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is and is not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Severance, Charles</cp:lastModifiedBy>
  <cp:revision>50</cp:revision>
  <dcterms:modified xsi:type="dcterms:W3CDTF">2023-12-16T16:25:56Z</dcterms:modified>
</cp:coreProperties>
</file>