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00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6"/>
    <p:restoredTop sz="94558"/>
  </p:normalViewPr>
  <p:slideViewPr>
    <p:cSldViewPr snapToGrid="0" snapToObjects="1">
      <p:cViewPr varScale="1">
        <p:scale>
          <a:sx n="90" d="100"/>
          <a:sy n="90" d="100"/>
        </p:scale>
        <p:origin x="736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</a:t>
            </a:r>
            <a:r>
              <a:rPr lang="en-US" sz="1100" b="0" i="0" u="none" strike="noStrike" cap="none" baseline="0" dirty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>
                <a:solidFill>
                  <a:schemeClr val="dk2"/>
                </a:solidFill>
              </a:rPr>
              <a:t>page(s) at the end.</a:t>
            </a: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124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04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charset="0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1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37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000" b="0" i="0" u="none" strike="noStrike" cap="none">
          <a:solidFill>
            <a:srgbClr val="FFFC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moin/HowTo/Sort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002457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chemeClr val="hlink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74712" y="717073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7615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 of Tuples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155700" y="2603499"/>
            <a:ext cx="13932000" cy="273462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take advantage of the ability to sort a list of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get a sorted version of a dictionary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First we sort the dictionary by the key using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537776" y="5338127"/>
            <a:ext cx="1078172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'c':22, 'b':1}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b="1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b="1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r>
              <a:rPr lang="en-US" sz="3000" b="1" dirty="0">
                <a:solidFill>
                  <a:srgbClr val="FFFC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C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0054167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030416"/>
            <a:ext cx="4987925" cy="4365898"/>
          </a:xfrm>
        </p:spPr>
        <p:txBody>
          <a:bodyPr/>
          <a:lstStyle/>
          <a:p>
            <a:pPr marL="647700" lvl="0" indent="0">
              <a:buNone/>
            </a:pPr>
            <a:r>
              <a:rPr lang="en-US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 do this even more directly using the built-in function </a:t>
            </a:r>
            <a:r>
              <a:rPr lang="en-US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takes a sequence as a parameter and returns a sorted sequence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7872413" y="2139696"/>
            <a:ext cx="7997700" cy="57171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 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 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by Values Instead of Key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736601" y="2603500"/>
            <a:ext cx="5788025" cy="467783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could construct a list of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form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(value, key)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could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value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do this with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that creates a list of tuples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335014" y="2603500"/>
            <a:ext cx="8328320" cy="5067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: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(v, k)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)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lvl="1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[(10, 'a') , (1, 'b'), (22, 'c')]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b="1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lvl="1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71538"/>
            <a:ext cx="13487400" cy="7421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romeo.txt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{}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.split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[word]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.get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key,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	</a:t>
            </a:r>
            <a:r>
              <a:rPr lang="en-US" sz="3000" b="1" dirty="0" err="1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en-US" sz="3000" b="1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b="1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b="1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, key)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b="1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en-US" sz="30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, key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[:10]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key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465992" y="601022"/>
            <a:ext cx="4962830" cy="15832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top 10 most common words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Even Shorter Version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49" y="7416849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7447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600" b="1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v,k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)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08049" y="5959475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comprehension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creates a dynamic list. 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this case, we make a list of reversed tuples and then sort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252643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760866" y="2603500"/>
            <a:ext cx="13326833" cy="44915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 syntax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7742580" y="3011967"/>
            <a:ext cx="6378575" cy="320991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in assignment statements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 idx="4294967295"/>
          </p:nvPr>
        </p:nvSpPr>
        <p:spPr>
          <a:xfrm>
            <a:off x="1462700" y="906184"/>
            <a:ext cx="12469200" cy="10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6100" y="2153260"/>
            <a:ext cx="6797698" cy="60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618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438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704400" y="2283734"/>
            <a:ext cx="6797698" cy="5788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Like Lists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50168" y="2603251"/>
            <a:ext cx="14051783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281325" y="4487751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('Glenn', 'Sally', 'Joseph')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( 1, 9, 2 )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(1, 9, 2)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515700" y="4329113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but... Tuples are “immutable”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3255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Unlike a list, once you create a </a:t>
            </a:r>
            <a:r>
              <a:rPr lang="en-US" sz="3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 alter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465898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66650" y="4433879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</a:t>
            </a: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4433879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Things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do With Tuples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.sort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.reverse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Sequences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tuple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['count', 'index']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322300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More Efficient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93156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in our program when we are making “temporary variables” we prefer tuples over lists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put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left-hand side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 assignment statement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197475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(x, y)</a:t>
            </a:r>
            <a:r>
              <a:rPr lang="en-US" sz="33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(4, '</a:t>
            </a:r>
            <a:r>
              <a:rPr lang="en-US" sz="3300" b="1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6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endParaRPr lang="en-US" sz="33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(a, b)</a:t>
            </a:r>
            <a:r>
              <a:rPr lang="en-US" sz="33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(99, 98)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</a:t>
            </a:r>
            <a:r>
              <a:rPr lang="en-US" sz="36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Dictionaries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4824476" cy="51130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in dictionaries returns a list of (key, value)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786563" y="2182500"/>
            <a:ext cx="9469437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d =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b="1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b="1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in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2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2)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4)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Comparable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541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comparison </a:t>
            </a:r>
            <a:r>
              <a:rPr lang="en-US" sz="38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 with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other sequences.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first item is equal, Python goes on to the next element,  and so on, until it finds elements that differ.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52738" y="4640263"/>
            <a:ext cx="11404500" cy="3446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(0, 1, 2000000)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 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&gt;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1334</Words>
  <Application>Microsoft Macintosh PowerPoint</Application>
  <PresentationFormat>Custom</PresentationFormat>
  <Paragraphs>168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Cabin</vt:lpstr>
      <vt:lpstr>Arial</vt:lpstr>
      <vt:lpstr>Courier</vt:lpstr>
      <vt:lpstr>Courier New</vt:lpstr>
      <vt:lpstr>Gill Sans</vt:lpstr>
      <vt:lpstr>Title &amp; Subtitle</vt:lpstr>
      <vt:lpstr>Tuples</vt:lpstr>
      <vt:lpstr>Tuples Are Like Lists</vt:lpstr>
      <vt:lpstr>but... Tuples are “immutable”</vt:lpstr>
      <vt:lpstr>Things not to do With Tuples</vt:lpstr>
      <vt:lpstr>A Tale of Two Sequences</vt:lpstr>
      <vt:lpstr>Tuples are More Efficient</vt:lpstr>
      <vt:lpstr>Tuples and Assignment</vt:lpstr>
      <vt:lpstr>Tuples and Dictionaries</vt:lpstr>
      <vt:lpstr>Tuples are Comparable</vt:lpstr>
      <vt:lpstr>Sorting Lists of Tuples</vt:lpstr>
      <vt:lpstr>Using sorted()</vt:lpstr>
      <vt:lpstr>Sort by Values Instead of Key</vt:lpstr>
      <vt:lpstr>PowerPoint Presentation</vt:lpstr>
      <vt:lpstr>Even Shorter Version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cp:lastModifiedBy>Severance, Charles</cp:lastModifiedBy>
  <cp:revision>47</cp:revision>
  <dcterms:modified xsi:type="dcterms:W3CDTF">2024-01-26T00:58:12Z</dcterms:modified>
</cp:coreProperties>
</file>