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572" y="343408"/>
            <a:ext cx="7648855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3.jp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 /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5.xml" /><Relationship Id="rId4" Type="http://schemas.openxmlformats.org/officeDocument/2006/relationships/hyperlink" Target="https://example.com/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ulthan2006v@gmail.com" TargetMode="External" /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png" /><Relationship Id="rId4" Type="http://schemas.openxmlformats.org/officeDocument/2006/relationships/image" Target="../media/image12.jp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 /><Relationship Id="rId3" Type="http://schemas.openxmlformats.org/officeDocument/2006/relationships/image" Target="../media/image15.jpg" /><Relationship Id="rId7" Type="http://schemas.openxmlformats.org/officeDocument/2006/relationships/image" Target="../media/image19.jp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jpg" /><Relationship Id="rId11" Type="http://schemas.openxmlformats.org/officeDocument/2006/relationships/image" Target="../media/image23.jpg" /><Relationship Id="rId5" Type="http://schemas.openxmlformats.org/officeDocument/2006/relationships/image" Target="../media/image17.jpg" /><Relationship Id="rId10" Type="http://schemas.openxmlformats.org/officeDocument/2006/relationships/image" Target="../media/image22.jpg" /><Relationship Id="rId4" Type="http://schemas.openxmlformats.org/officeDocument/2006/relationships/image" Target="../media/image16.jpg" /><Relationship Id="rId9" Type="http://schemas.openxmlformats.org/officeDocument/2006/relationships/image" Target="../media/image21.jp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4" Type="http://schemas.openxmlformats.org/officeDocument/2006/relationships/image" Target="../media/image2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189" y="588225"/>
            <a:ext cx="8004809" cy="3983990"/>
            <a:chOff x="123189" y="588225"/>
            <a:chExt cx="8004809" cy="3983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89" y="658241"/>
              <a:ext cx="8004809" cy="3913759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70"/>
              <a:ext cx="1337729" cy="203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939" y="588225"/>
              <a:ext cx="7429500" cy="3983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0224"/>
            <a:ext cx="7960380" cy="3541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>
                <a:solidFill>
                  <a:srgbClr val="7518DB"/>
                </a:solidFill>
              </a:rPr>
              <a:t>RESULTS</a:t>
            </a:r>
            <a:r>
              <a:rPr spc="75" dirty="0">
                <a:solidFill>
                  <a:srgbClr val="7518DB"/>
                </a:solidFill>
              </a:rPr>
              <a:t> </a:t>
            </a:r>
            <a:r>
              <a:rPr spc="-170" dirty="0">
                <a:solidFill>
                  <a:srgbClr val="751ACD"/>
                </a:solidFill>
              </a:rPr>
              <a:t>AND</a:t>
            </a:r>
            <a:r>
              <a:rPr spc="-35" dirty="0">
                <a:solidFill>
                  <a:srgbClr val="751ACD"/>
                </a:solidFill>
              </a:rPr>
              <a:t> </a:t>
            </a:r>
            <a:r>
              <a:rPr spc="-180" dirty="0"/>
              <a:t>SCREENSHOT</a:t>
            </a:r>
            <a:r>
              <a:rPr spc="120" dirty="0"/>
              <a:t> </a:t>
            </a:r>
            <a:r>
              <a:rPr spc="-50" dirty="0">
                <a:solidFill>
                  <a:srgbClr val="7718E2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2385" y="708152"/>
            <a:ext cx="2124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Showcasîng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clear</a:t>
            </a:r>
            <a:r>
              <a:rPr sz="900" spc="-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design</a:t>
            </a:r>
            <a:r>
              <a:rPr sz="900" spc="-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ancl</a:t>
            </a:r>
            <a:r>
              <a:rPr sz="90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user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accessibility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545E-CF55-5E82-7948-EADCA0E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8B6FA-5321-536A-6F86-72DB336E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239"/>
            <a:ext cx="4343519" cy="445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BE68B-0D8E-D61D-D0CE-F2FC7C18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26" y="0"/>
            <a:ext cx="3887832" cy="3612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484E0-2500-8760-5D51-2CB40088D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60" y="3293095"/>
            <a:ext cx="3786156" cy="12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59" y="593657"/>
            <a:ext cx="3619791" cy="13748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100" y="336278"/>
            <a:ext cx="2210672" cy="18989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800" y="2235200"/>
            <a:ext cx="54000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Through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3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this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9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project.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have:</a:t>
            </a:r>
            <a:endParaRPr sz="1800">
              <a:latin typeface="Trebuchet MS"/>
              <a:cs typeface="Trebuchet MS"/>
            </a:endParaRPr>
          </a:p>
          <a:p>
            <a:pPr marL="12700" marR="1169035">
              <a:lnSpc>
                <a:spcPct val="166700"/>
              </a:lnSpc>
            </a:pPr>
            <a:r>
              <a:rPr sz="1800" b="1" spc="-14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Improved</a:t>
            </a:r>
            <a:r>
              <a:rPr sz="1800" b="1" spc="-6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7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my</a:t>
            </a:r>
            <a:r>
              <a:rPr sz="1800" b="1" spc="-6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5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front-</a:t>
            </a:r>
            <a:r>
              <a:rPr sz="1800" b="1" spc="-19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end</a:t>
            </a:r>
            <a:r>
              <a:rPr sz="1800" b="1" spc="-6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7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development</a:t>
            </a:r>
            <a:r>
              <a:rPr sz="1800" b="1" spc="-6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skills</a:t>
            </a:r>
            <a:r>
              <a:rPr sz="1800" b="1" spc="-1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95" dirty="0">
                <a:solidFill>
                  <a:srgbClr val="E53934"/>
                </a:solidFill>
                <a:latin typeface="Trebuchet MS"/>
                <a:cs typeface="Trebuchet MS"/>
              </a:rPr>
              <a:t>Learned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E53934"/>
                </a:solidFill>
                <a:latin typeface="Trebuchet MS"/>
                <a:cs typeface="Trebuchet MS"/>
              </a:rPr>
              <a:t>responsive</a:t>
            </a:r>
            <a:r>
              <a:rPr sz="1800" b="1" spc="-7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E53934"/>
                </a:solidFill>
                <a:latin typeface="Trebuchet MS"/>
                <a:cs typeface="Trebuchet MS"/>
              </a:rPr>
              <a:t>and</a:t>
            </a:r>
            <a:r>
              <a:rPr sz="1800" b="1" spc="-7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65" dirty="0">
                <a:solidFill>
                  <a:srgbClr val="E53934"/>
                </a:solidFill>
                <a:latin typeface="Trebuchet MS"/>
                <a:cs typeface="Trebuchet MS"/>
              </a:rPr>
              <a:t>interactive</a:t>
            </a:r>
            <a:r>
              <a:rPr sz="1800" b="1" spc="-7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75" dirty="0">
                <a:solidFill>
                  <a:srgbClr val="E53934"/>
                </a:solidFill>
                <a:latin typeface="Trebuchet MS"/>
                <a:cs typeface="Trebuchet MS"/>
              </a:rPr>
              <a:t>web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E53934"/>
                </a:solidFill>
                <a:latin typeface="Trebuchet MS"/>
                <a:cs typeface="Trebuchet MS"/>
              </a:rPr>
              <a:t>design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140" dirty="0">
                <a:solidFill>
                  <a:srgbClr val="E53934"/>
                </a:solidFill>
                <a:latin typeface="Trebuchet MS"/>
                <a:cs typeface="Trebuchet MS"/>
              </a:rPr>
              <a:t>Built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E53934"/>
                </a:solidFill>
                <a:latin typeface="Trebuchet MS"/>
                <a:cs typeface="Trebuchet MS"/>
              </a:rPr>
              <a:t>a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40" dirty="0">
                <a:solidFill>
                  <a:srgbClr val="E53934"/>
                </a:solidFill>
                <a:latin typeface="Trebuchet MS"/>
                <a:cs typeface="Trebuchet MS"/>
              </a:rPr>
              <a:t>professional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40" dirty="0">
                <a:solidFill>
                  <a:srgbClr val="E53934"/>
                </a:solidFill>
                <a:latin typeface="Trebuchet MS"/>
                <a:cs typeface="Trebuchet MS"/>
              </a:rPr>
              <a:t>portfolio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E53934"/>
                </a:solidFill>
                <a:latin typeface="Trebuchet MS"/>
                <a:cs typeface="Trebuchet MS"/>
              </a:rPr>
              <a:t>for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60" dirty="0">
                <a:solidFill>
                  <a:srgbClr val="E53934"/>
                </a:solidFill>
                <a:latin typeface="Trebuchet MS"/>
                <a:cs typeface="Trebuchet MS"/>
              </a:rPr>
              <a:t>future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95" dirty="0">
                <a:solidFill>
                  <a:srgbClr val="E53934"/>
                </a:solidFill>
                <a:latin typeface="Trebuchet MS"/>
                <a:cs typeface="Trebuchet MS"/>
              </a:rPr>
              <a:t>career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E53934"/>
                </a:solidFill>
                <a:latin typeface="Trebuchet MS"/>
                <a:cs typeface="Trebuchet MS"/>
              </a:rPr>
              <a:t>opportunities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156" y="244651"/>
            <a:ext cx="3192541" cy="9914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800" y="1877994"/>
            <a:ext cx="6363335" cy="177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9700"/>
              </a:lnSpc>
              <a:spcBef>
                <a:spcPts val="90"/>
              </a:spcBef>
            </a:pPr>
            <a:r>
              <a:rPr sz="2400" i="1" dirty="0">
                <a:solidFill>
                  <a:srgbClr val="2D7D32"/>
                </a:solidFill>
                <a:latin typeface="Times New Roman"/>
                <a:cs typeface="Times New Roman"/>
              </a:rPr>
              <a:t>GitHub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2D7D32"/>
                </a:solidFill>
                <a:latin typeface="Times New Roman"/>
                <a:cs typeface="Times New Roman"/>
              </a:rPr>
              <a:t>Repository:</a:t>
            </a:r>
            <a:r>
              <a:rPr sz="2400" i="1" spc="-114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2D7D32"/>
                </a:solidFill>
                <a:latin typeface="Times New Roman"/>
                <a:cs typeface="Times New Roman"/>
              </a:rPr>
              <a:t>(Insert</a:t>
            </a:r>
            <a:r>
              <a:rPr sz="2400" i="1" spc="-114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80" dirty="0">
                <a:solidFill>
                  <a:srgbClr val="2D7D32"/>
                </a:solidFill>
                <a:latin typeface="Times New Roman"/>
                <a:cs typeface="Times New Roman"/>
              </a:rPr>
              <a:t>your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D7D32"/>
                </a:solidFill>
                <a:latin typeface="Times New Roman"/>
                <a:cs typeface="Times New Roman"/>
              </a:rPr>
              <a:t>GitHub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120" dirty="0">
                <a:solidFill>
                  <a:srgbClr val="2D7D32"/>
                </a:solidFill>
                <a:latin typeface="Times New Roman"/>
                <a:cs typeface="Times New Roman"/>
              </a:rPr>
              <a:t>repo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2D7D32"/>
                </a:solidFill>
                <a:latin typeface="Times New Roman"/>
                <a:cs typeface="Times New Roman"/>
              </a:rPr>
              <a:t>link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65" dirty="0">
                <a:solidFill>
                  <a:srgbClr val="2D7D32"/>
                </a:solidFill>
                <a:latin typeface="Times New Roman"/>
                <a:cs typeface="Times New Roman"/>
              </a:rPr>
              <a:t>here) </a:t>
            </a:r>
            <a:r>
              <a:rPr sz="2400" i="1" spc="-150" dirty="0">
                <a:solidFill>
                  <a:srgbClr val="2D7D32"/>
                </a:solidFill>
                <a:latin typeface="Times New Roman"/>
                <a:cs typeface="Times New Roman"/>
              </a:rPr>
              <a:t>Email:</a:t>
            </a:r>
            <a:r>
              <a:rPr sz="2400" i="1" spc="-12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70" dirty="0">
                <a:solidFill>
                  <a:srgbClr val="2D7D32"/>
                </a:solidFill>
                <a:latin typeface="Times New Roman"/>
                <a:cs typeface="Times New Roman"/>
                <a:hlinkClick r:id="rId3"/>
              </a:rPr>
              <a:t>sulthan2006v@gmail.com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i="1" spc="-125" dirty="0">
                <a:solidFill>
                  <a:srgbClr val="2D7D32"/>
                </a:solidFill>
                <a:latin typeface="Times New Roman"/>
                <a:cs typeface="Times New Roman"/>
              </a:rPr>
              <a:t>Phone: </a:t>
            </a:r>
            <a:r>
              <a:rPr sz="2400" i="1" spc="-170" dirty="0">
                <a:solidFill>
                  <a:srgbClr val="2D7D32"/>
                </a:solidFill>
                <a:latin typeface="Times New Roman"/>
                <a:cs typeface="Times New Roman"/>
              </a:rPr>
              <a:t>+91</a:t>
            </a:r>
            <a:r>
              <a:rPr sz="2400" i="1" spc="-12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D7D32"/>
                </a:solidFill>
                <a:latin typeface="Times New Roman"/>
                <a:cs typeface="Times New Roman"/>
              </a:rPr>
              <a:t>9342767419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99" y="2072639"/>
            <a:ext cx="7698285" cy="2328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66" y="952246"/>
            <a:ext cx="5866130" cy="6457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335" marR="5080" indent="-1270">
              <a:lnSpc>
                <a:spcPts val="2420"/>
              </a:lnSpc>
              <a:spcBef>
                <a:spcPts val="210"/>
              </a:spcBef>
            </a:pPr>
            <a:r>
              <a:rPr sz="2050" dirty="0">
                <a:solidFill>
                  <a:srgbClr val="7515E1"/>
                </a:solidFill>
                <a:latin typeface="Calibri"/>
                <a:cs typeface="Calibri"/>
              </a:rPr>
              <a:t>Connect</a:t>
            </a:r>
            <a:r>
              <a:rPr sz="2050" spc="-55" dirty="0">
                <a:solidFill>
                  <a:srgbClr val="7515E1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7916E9"/>
                </a:solidFill>
                <a:latin typeface="Calibri"/>
                <a:cs typeface="Calibri"/>
              </a:rPr>
              <a:t>with</a:t>
            </a:r>
            <a:r>
              <a:rPr sz="2050" spc="-55" dirty="0">
                <a:solidFill>
                  <a:srgbClr val="7916E9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7718E6"/>
                </a:solidFill>
                <a:latin typeface="Calibri"/>
                <a:cs typeface="Calibri"/>
              </a:rPr>
              <a:t>Vishnu</a:t>
            </a:r>
            <a:r>
              <a:rPr sz="2050" spc="370" dirty="0">
                <a:solidFill>
                  <a:srgbClr val="7718E6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7B13E6"/>
                </a:solidFill>
                <a:latin typeface="Calibri"/>
                <a:cs typeface="Calibri"/>
              </a:rPr>
              <a:t>to</a:t>
            </a:r>
            <a:r>
              <a:rPr sz="2050" spc="-60" dirty="0">
                <a:solidFill>
                  <a:srgbClr val="7B13E6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7B13E6"/>
                </a:solidFill>
                <a:latin typeface="Calibri"/>
                <a:cs typeface="Calibri"/>
              </a:rPr>
              <a:t>explore</a:t>
            </a:r>
            <a:r>
              <a:rPr sz="2050" spc="-50" dirty="0">
                <a:solidFill>
                  <a:srgbClr val="7B13E6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7416E6"/>
                </a:solidFill>
                <a:latin typeface="Calibri"/>
                <a:cs typeface="Calibri"/>
              </a:rPr>
              <a:t>collaboration</a:t>
            </a:r>
            <a:r>
              <a:rPr sz="2050" spc="25" dirty="0">
                <a:solidFill>
                  <a:srgbClr val="7416E6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516E6"/>
                </a:solidFill>
                <a:latin typeface="Calibri"/>
                <a:cs typeface="Calibri"/>
              </a:rPr>
              <a:t>and</a:t>
            </a:r>
            <a:r>
              <a:rPr sz="2050" spc="-90" dirty="0">
                <a:solidFill>
                  <a:srgbClr val="7516E6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B16E8"/>
                </a:solidFill>
                <a:latin typeface="Calibri"/>
                <a:cs typeface="Calibri"/>
              </a:rPr>
              <a:t>career </a:t>
            </a:r>
            <a:r>
              <a:rPr sz="2050" spc="-55" dirty="0">
                <a:solidFill>
                  <a:srgbClr val="7C15E8"/>
                </a:solidFill>
                <a:latin typeface="Calibri"/>
                <a:cs typeface="Calibri"/>
              </a:rPr>
              <a:t>opportunities</a:t>
            </a:r>
            <a:r>
              <a:rPr sz="2050" spc="-35" dirty="0">
                <a:solidFill>
                  <a:srgbClr val="7C15E8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7B13E9"/>
                </a:solidFill>
                <a:latin typeface="Calibri"/>
                <a:cs typeface="Calibri"/>
              </a:rPr>
              <a:t>in</a:t>
            </a:r>
            <a:r>
              <a:rPr sz="2050" spc="-70" dirty="0">
                <a:solidFill>
                  <a:srgbClr val="7B13E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516E1"/>
                </a:solidFill>
                <a:latin typeface="Calibri"/>
                <a:cs typeface="Calibri"/>
              </a:rPr>
              <a:t>software</a:t>
            </a:r>
            <a:r>
              <a:rPr sz="2050" spc="-35" dirty="0">
                <a:solidFill>
                  <a:srgbClr val="7516E1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716E4"/>
                </a:solidFill>
                <a:latin typeface="Calibri"/>
                <a:cs typeface="Calibri"/>
              </a:rPr>
              <a:t>development.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337" y="1649983"/>
            <a:ext cx="70618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Aspiring</a:t>
            </a:r>
            <a:r>
              <a:rPr sz="900" spc="-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launch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07070"/>
                </a:solidFill>
                <a:latin typeface="Calibri"/>
                <a:cs typeface="Calibri"/>
              </a:rPr>
              <a:t>a</a:t>
            </a:r>
            <a:r>
              <a:rPr sz="900" spc="-4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softwai</a:t>
            </a:r>
            <a:r>
              <a:rPr sz="900" spc="-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e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develoonlent</a:t>
            </a:r>
            <a:r>
              <a:rPr sz="900" spc="8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14" dirty="0">
                <a:solidFill>
                  <a:srgbClr val="6E6E6E"/>
                </a:solidFill>
                <a:latin typeface="Calibri"/>
                <a:cs typeface="Calibri"/>
              </a:rPr>
              <a:t>can</a:t>
            </a:r>
            <a:r>
              <a:rPr sz="900" spc="-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eer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by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enhancing</a:t>
            </a:r>
            <a:r>
              <a:rPr sz="9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skills,</a:t>
            </a:r>
            <a:r>
              <a:rPr sz="90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building</a:t>
            </a:r>
            <a:r>
              <a:rPr sz="900" spc="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70" dirty="0">
                <a:solidFill>
                  <a:srgbClr val="6D6D6D"/>
                </a:solidFill>
                <a:latin typeface="Calibri"/>
                <a:cs typeface="Calibri"/>
              </a:rPr>
              <a:t>oi</a:t>
            </a:r>
            <a:r>
              <a:rPr sz="900" spc="-6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ojects,</a:t>
            </a:r>
            <a:r>
              <a:rPr sz="900" spc="-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707070"/>
                </a:solidFill>
                <a:latin typeface="Calibri"/>
                <a:cs typeface="Calibri"/>
              </a:rPr>
              <a:t>ancl</a:t>
            </a:r>
            <a:r>
              <a:rPr sz="90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0" dirty="0">
                <a:solidFill>
                  <a:srgbClr val="707070"/>
                </a:solidFill>
                <a:latin typeface="Calibri"/>
                <a:cs typeface="Calibri"/>
              </a:rPr>
              <a:t>pr›</a:t>
            </a:r>
            <a:r>
              <a:rPr sz="900" spc="-10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14" dirty="0">
                <a:solidFill>
                  <a:srgbClr val="6E6E6E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suing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internships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707070"/>
                </a:solidFill>
                <a:latin typeface="Calibri"/>
                <a:cs typeface="Calibri"/>
              </a:rPr>
              <a:t>while</a:t>
            </a:r>
            <a:r>
              <a:rPr sz="90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staying</a:t>
            </a:r>
            <a:r>
              <a:rPr sz="90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connectecl</a:t>
            </a:r>
            <a:r>
              <a:rPr sz="90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for</a:t>
            </a:r>
            <a:r>
              <a:rPr sz="900" spc="1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ooportunities.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529" y="1013063"/>
            <a:ext cx="3926688" cy="2651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190" y="2691383"/>
            <a:ext cx="703999" cy="124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190" y="2718816"/>
            <a:ext cx="1636571" cy="1533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523" y="301752"/>
            <a:ext cx="1795047" cy="12313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4951" y="565658"/>
            <a:ext cx="246761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5340"/>
              </a:lnSpc>
              <a:spcBef>
                <a:spcPts val="100"/>
              </a:spcBef>
            </a:pPr>
            <a:r>
              <a:rPr sz="4950" spc="40" dirty="0">
                <a:solidFill>
                  <a:srgbClr val="343434"/>
                </a:solidFill>
              </a:rPr>
              <a:t>Digital</a:t>
            </a:r>
            <a:endParaRPr sz="4950"/>
          </a:p>
          <a:p>
            <a:pPr marL="12700">
              <a:lnSpc>
                <a:spcPts val="5580"/>
              </a:lnSpc>
            </a:pPr>
            <a:r>
              <a:rPr sz="5150" spc="85" dirty="0">
                <a:solidFill>
                  <a:srgbClr val="363636"/>
                </a:solidFill>
              </a:rPr>
              <a:t>portfolio</a:t>
            </a:r>
            <a:endParaRPr sz="51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F9E6DF"/>
          </a:solidFill>
        </p:spPr>
        <p:txBody>
          <a:bodyPr vert="horz" wrap="square" lIns="0" tIns="4191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30"/>
              </a:spcBef>
              <a:tabLst>
                <a:tab pos="664845" algn="l"/>
                <a:tab pos="883919" algn="l"/>
              </a:tabLst>
            </a:pPr>
            <a:r>
              <a:rPr sz="650" spc="-10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C</a:t>
            </a:r>
            <a:r>
              <a:rPr sz="650" spc="-2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e</a:t>
            </a:r>
            <a:r>
              <a:rPr sz="650" spc="7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dirty="0">
                <a:solidFill>
                  <a:srgbClr val="DBDBDB"/>
                </a:solidFill>
                <a:latin typeface="Arial MT"/>
                <a:cs typeface="Arial MT"/>
                <a:hlinkClick r:id="rId2"/>
              </a:rPr>
              <a:t>te</a:t>
            </a:r>
            <a:r>
              <a:rPr sz="650" spc="245" dirty="0">
                <a:solidFill>
                  <a:srgbClr val="DBDBDB"/>
                </a:solidFill>
                <a:latin typeface="Arial MT"/>
                <a:cs typeface="Arial MT"/>
                <a:hlinkClick r:id="rId2"/>
              </a:rPr>
              <a:t>  </a:t>
            </a:r>
            <a:r>
              <a:rPr sz="650" spc="-2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in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	</a:t>
            </a:r>
            <a:r>
              <a:rPr sz="650" spc="-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	</a:t>
            </a:r>
            <a:r>
              <a:rPr sz="650" spc="-1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stationsm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7913E8"/>
                </a:solidFill>
                <a:latin typeface="Calibri"/>
                <a:cs typeface="Calibri"/>
              </a:rPr>
              <a:t>AGENDA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85" y="708152"/>
            <a:ext cx="2917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Structured</a:t>
            </a:r>
            <a:r>
              <a:rPr sz="900" spc="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agenda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 highlighting</a:t>
            </a:r>
            <a:r>
              <a:rPr sz="9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project</a:t>
            </a:r>
            <a:r>
              <a:rPr sz="900" spc="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B6B6B"/>
                </a:solidFill>
                <a:latin typeface="Calibri"/>
                <a:cs typeface="Calibri"/>
              </a:rPr>
              <a:t>stages </a:t>
            </a:r>
            <a:r>
              <a:rPr sz="900" spc="-1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outcomes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176" y="1723135"/>
            <a:ext cx="2020570" cy="186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61616"/>
                </a:solidFill>
                <a:latin typeface="Calibri"/>
                <a:cs typeface="Calibri"/>
              </a:rPr>
              <a:t>Problem</a:t>
            </a:r>
            <a:r>
              <a:rPr sz="9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51515"/>
                </a:solidFill>
                <a:latin typeface="Calibri"/>
                <a:cs typeface="Calibri"/>
              </a:rPr>
              <a:t>Statement:</a:t>
            </a:r>
            <a:r>
              <a:rPr sz="900" spc="8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Skill</a:t>
            </a:r>
            <a:r>
              <a:rPr sz="9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161616"/>
                </a:solidFill>
                <a:latin typeface="Calibri"/>
                <a:cs typeface="Calibri"/>
              </a:rPr>
              <a:t>development</a:t>
            </a:r>
            <a:r>
              <a:rPr sz="90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need</a:t>
            </a:r>
            <a:endParaRPr sz="900">
              <a:latin typeface="Calibri"/>
              <a:cs typeface="Calibri"/>
            </a:endParaRPr>
          </a:p>
          <a:p>
            <a:pPr marL="12700" marR="400050" indent="1270">
              <a:lnSpc>
                <a:spcPct val="183700"/>
              </a:lnSpc>
              <a:spcBef>
                <a:spcPts val="160"/>
              </a:spcBef>
            </a:pP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Project</a:t>
            </a:r>
            <a:r>
              <a:rPr sz="800" spc="18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Overview:</a:t>
            </a:r>
            <a:r>
              <a:rPr sz="800" spc="2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61616"/>
                </a:solidFill>
                <a:latin typeface="Calibri"/>
                <a:cs typeface="Calibri"/>
              </a:rPr>
              <a:t>Developer</a:t>
            </a:r>
            <a:r>
              <a:rPr sz="800" spc="204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61616"/>
                </a:solidFill>
                <a:latin typeface="Calibri"/>
                <a:cs typeface="Calibri"/>
              </a:rPr>
              <a:t>profiIe</a:t>
            </a:r>
            <a:r>
              <a:rPr sz="8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End</a:t>
            </a:r>
            <a:r>
              <a:rPr sz="9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Users:</a:t>
            </a:r>
            <a:r>
              <a:rPr sz="9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Students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75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900" spc="-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enthusiasts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Tools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0" dirty="0">
                <a:solidFill>
                  <a:srgbClr val="161616"/>
                </a:solidFill>
                <a:latin typeface="Calibri"/>
                <a:cs typeface="Calibri"/>
              </a:rPr>
              <a:t>&amp;</a:t>
            </a:r>
            <a:r>
              <a:rPr sz="9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61616"/>
                </a:solidFill>
                <a:latin typeface="Calibri"/>
                <a:cs typeface="Calibri"/>
              </a:rPr>
              <a:t>Technologies</a:t>
            </a:r>
            <a:r>
              <a:rPr sz="9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used</a:t>
            </a:r>
            <a:endParaRPr sz="900">
              <a:latin typeface="Calibri"/>
              <a:cs typeface="Calibri"/>
            </a:endParaRPr>
          </a:p>
          <a:p>
            <a:pPr marL="12700" marR="840105">
              <a:lnSpc>
                <a:spcPts val="1920"/>
              </a:lnSpc>
              <a:spcBef>
                <a:spcPts val="65"/>
              </a:spcBef>
            </a:pPr>
            <a:r>
              <a:rPr sz="900" spc="-30" dirty="0">
                <a:solidFill>
                  <a:srgbClr val="161616"/>
                </a:solidFill>
                <a:latin typeface="Calibri"/>
                <a:cs typeface="Calibri"/>
              </a:rPr>
              <a:t>Portfolio</a:t>
            </a:r>
            <a:r>
              <a:rPr sz="9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81818"/>
                </a:solidFill>
                <a:latin typeface="Calibri"/>
                <a:cs typeface="Calibri"/>
              </a:rPr>
              <a:t>Design</a:t>
            </a:r>
            <a:r>
              <a:rPr sz="900" spc="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5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900" spc="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Layout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Features</a:t>
            </a:r>
            <a:r>
              <a:rPr sz="9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5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900" spc="-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Functionality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61616"/>
                </a:solidFill>
                <a:latin typeface="Calibri"/>
                <a:cs typeface="Calibri"/>
              </a:rPr>
              <a:t>Results</a:t>
            </a:r>
            <a:r>
              <a:rPr sz="800" spc="2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800" spc="13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61616"/>
                </a:solidFill>
                <a:latin typeface="Calibri"/>
                <a:cs typeface="Calibri"/>
              </a:rPr>
              <a:t>Visual</a:t>
            </a:r>
            <a:r>
              <a:rPr sz="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61616"/>
                </a:solidFill>
                <a:latin typeface="Calibri"/>
                <a:cs typeface="Calibri"/>
              </a:rPr>
              <a:t>Evidence</a:t>
            </a:r>
            <a:r>
              <a:rPr sz="8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Conclusion</a:t>
            </a:r>
            <a:r>
              <a:rPr sz="85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&amp;</a:t>
            </a:r>
            <a:r>
              <a:rPr sz="85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Next</a:t>
            </a:r>
            <a:r>
              <a:rPr sz="85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61616"/>
                </a:solidFill>
                <a:latin typeface="Calibri"/>
                <a:cs typeface="Calibri"/>
              </a:rPr>
              <a:t>Steps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57371" y="2149982"/>
            <a:ext cx="1109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text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7518DF"/>
                </a:solidFill>
                <a:latin typeface="Calibri"/>
                <a:cs typeface="Calibri"/>
              </a:rPr>
              <a:t>PROJECT</a:t>
            </a:r>
            <a:r>
              <a:rPr sz="2050" spc="110" dirty="0">
                <a:solidFill>
                  <a:srgbClr val="7518D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7718DD"/>
                </a:solidFill>
                <a:latin typeface="Calibri"/>
                <a:cs typeface="Calibri"/>
              </a:rPr>
              <a:t>OVERVIEW</a:t>
            </a:r>
            <a:r>
              <a:rPr sz="2050" spc="45" dirty="0">
                <a:solidFill>
                  <a:srgbClr val="7718DD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741AD4"/>
                </a:solidFill>
                <a:latin typeface="Calibri"/>
                <a:cs typeface="Calibri"/>
              </a:rPr>
              <a:t>:DEVELOPER</a:t>
            </a:r>
            <a:r>
              <a:rPr sz="2050" spc="105" dirty="0">
                <a:solidFill>
                  <a:srgbClr val="741AD4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B13E6"/>
                </a:solidFill>
                <a:latin typeface="Calibri"/>
                <a:cs typeface="Calibri"/>
              </a:rPr>
              <a:t>PROFILE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15" y="714502"/>
            <a:ext cx="333819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Educational</a:t>
            </a:r>
            <a:r>
              <a:rPr sz="850" spc="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background,</a:t>
            </a:r>
            <a:r>
              <a:rPr sz="850" spc="6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27272"/>
                </a:solidFill>
                <a:latin typeface="Calibri"/>
                <a:cs typeface="Calibri"/>
              </a:rPr>
              <a:t>career</a:t>
            </a:r>
            <a:r>
              <a:rPr sz="850" spc="45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goals,</a:t>
            </a:r>
            <a:r>
              <a:rPr sz="850" spc="3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5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personal</a:t>
            </a:r>
            <a:r>
              <a:rPr sz="850" spc="4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strengths</a:t>
            </a:r>
            <a:r>
              <a:rPr sz="850" spc="6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707070"/>
                </a:solidFill>
                <a:latin typeface="Calibri"/>
                <a:cs typeface="Calibri"/>
              </a:rPr>
              <a:t>highlighted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827" y="1271524"/>
            <a:ext cx="2048510" cy="1064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 marR="14604" indent="-635">
              <a:lnSpc>
                <a:spcPct val="118000"/>
              </a:lnSpc>
              <a:spcBef>
                <a:spcPts val="120"/>
              </a:spcBef>
            </a:pP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Currently</a:t>
            </a:r>
            <a:r>
              <a:rPr sz="1000" spc="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pursuing</a:t>
            </a:r>
            <a:r>
              <a:rPr sz="100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51515"/>
                </a:solidFill>
                <a:latin typeface="Calibri"/>
                <a:cs typeface="Calibri"/>
              </a:rPr>
              <a:t>BCA</a:t>
            </a:r>
            <a:r>
              <a:rPr sz="100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at</a:t>
            </a:r>
            <a:r>
              <a:rPr sz="1000" spc="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Chikkan</a:t>
            </a:r>
            <a:r>
              <a:rPr sz="1000" spc="-1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61616"/>
                </a:solidFill>
                <a:latin typeface="Calibri"/>
                <a:cs typeface="Calibri"/>
              </a:rPr>
              <a:t>na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81818"/>
                </a:solidFill>
                <a:latin typeface="Calibri"/>
                <a:cs typeface="Calibri"/>
              </a:rPr>
              <a:t>Govt</a:t>
            </a:r>
            <a:r>
              <a:rPr sz="1000" spc="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Arts</a:t>
            </a:r>
            <a:r>
              <a:rPr sz="10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College,</a:t>
            </a:r>
            <a:r>
              <a:rPr sz="10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Tiruppur</a:t>
            </a:r>
            <a:r>
              <a:rPr sz="10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81818"/>
                </a:solidFill>
                <a:latin typeface="Calibri"/>
                <a:cs typeface="Calibri"/>
              </a:rPr>
              <a:t>from</a:t>
            </a:r>
            <a:r>
              <a:rPr sz="1000" spc="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61616"/>
                </a:solidFill>
                <a:latin typeface="Calibri"/>
                <a:cs typeface="Calibri"/>
              </a:rPr>
              <a:t>2024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sz="10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51515"/>
                </a:solidFill>
                <a:latin typeface="Calibri"/>
                <a:cs typeface="Calibri"/>
              </a:rPr>
              <a:t>2027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15300"/>
              </a:lnSpc>
              <a:spcBef>
                <a:spcPts val="380"/>
              </a:spcBef>
            </a:pP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Vishnu</a:t>
            </a:r>
            <a:r>
              <a:rPr sz="850" spc="-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K.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B6B6B"/>
                </a:solidFill>
                <a:latin typeface="Calibri"/>
                <a:cs typeface="Calibri"/>
              </a:rPr>
              <a:t>is</a:t>
            </a:r>
            <a:r>
              <a:rPr sz="850" spc="-3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D6D6D"/>
                </a:solidFill>
                <a:latin typeface="Calibri"/>
                <a:cs typeface="Calibri"/>
              </a:rPr>
              <a:t>enrolled</a:t>
            </a:r>
            <a:r>
              <a:rPr sz="85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in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the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D6D6D"/>
                </a:solidFill>
                <a:latin typeface="Calibri"/>
                <a:cs typeface="Calibri"/>
              </a:rPr>
              <a:t>Bachelor</a:t>
            </a:r>
            <a:r>
              <a:rPr sz="850" spc="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60" dirty="0">
                <a:solidFill>
                  <a:srgbClr val="6D6D6D"/>
                </a:solidFill>
                <a:latin typeface="Calibri"/>
                <a:cs typeface="Calibri"/>
              </a:rPr>
              <a:t>of</a:t>
            </a:r>
            <a:r>
              <a:rPr sz="85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Computer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Applications</a:t>
            </a:r>
            <a:r>
              <a:rPr sz="850" spc="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6B6B6B"/>
                </a:solidFill>
                <a:latin typeface="Calibri"/>
                <a:cs typeface="Calibri"/>
              </a:rPr>
              <a:t>prograiaJ,</a:t>
            </a:r>
            <a:r>
              <a:rPr sz="850" spc="7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D6D6D"/>
                </a:solidFill>
                <a:latin typeface="Calibri"/>
                <a:cs typeface="Calibri"/>
              </a:rPr>
              <a:t>laying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strong</a:t>
            </a:r>
            <a:r>
              <a:rPr sz="85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foundation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95" dirty="0">
                <a:solidFill>
                  <a:srgbClr val="6E6E6E"/>
                </a:solidFill>
                <a:latin typeface="Calibri"/>
                <a:cs typeface="Calibri"/>
              </a:rPr>
              <a:t>iia</a:t>
            </a:r>
            <a:r>
              <a:rPr sz="850" spc="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software</a:t>
            </a:r>
            <a:r>
              <a:rPr sz="85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r>
              <a:rPr sz="850" spc="8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80" dirty="0">
                <a:solidFill>
                  <a:srgbClr val="707070"/>
                </a:solidFill>
                <a:latin typeface="Calibri"/>
                <a:cs typeface="Calibri"/>
              </a:rPr>
              <a:t>aiad</a:t>
            </a:r>
            <a:r>
              <a:rPr sz="850" spc="4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75" dirty="0">
                <a:solidFill>
                  <a:srgbClr val="6D6D6D"/>
                </a:solidFill>
                <a:latin typeface="Calibri"/>
                <a:cs typeface="Calibri"/>
              </a:rPr>
              <a:t>commuter</a:t>
            </a:r>
            <a:r>
              <a:rPr sz="850" spc="6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scieiJce.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868" y="2940050"/>
            <a:ext cx="2030730" cy="1062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>
              <a:lnSpc>
                <a:spcPct val="113300"/>
              </a:lnSpc>
              <a:spcBef>
                <a:spcPts val="110"/>
              </a:spcBef>
            </a:pP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Passionate</a:t>
            </a:r>
            <a:r>
              <a:rPr sz="10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about</a:t>
            </a:r>
            <a:r>
              <a:rPr sz="105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161616"/>
                </a:solidFill>
                <a:latin typeface="Calibri"/>
                <a:cs typeface="Calibri"/>
              </a:rPr>
              <a:t>programming</a:t>
            </a:r>
            <a:r>
              <a:rPr sz="105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and committed</a:t>
            </a:r>
            <a:r>
              <a:rPr sz="105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65" dirty="0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sz="105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51515"/>
                </a:solidFill>
                <a:latin typeface="Calibri"/>
                <a:cs typeface="Calibri"/>
              </a:rPr>
              <a:t>continuous</a:t>
            </a:r>
            <a:r>
              <a:rPr sz="1050" spc="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05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and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improvement</a:t>
            </a:r>
            <a:endParaRPr sz="1050">
              <a:latin typeface="Calibri"/>
              <a:cs typeface="Calibri"/>
            </a:endParaRPr>
          </a:p>
          <a:p>
            <a:pPr marL="13335" marR="8890" indent="-635">
              <a:lnSpc>
                <a:spcPct val="115100"/>
              </a:lnSpc>
              <a:spcBef>
                <a:spcPts val="430"/>
              </a:spcBef>
            </a:pPr>
            <a:r>
              <a:rPr sz="800" spc="-10" dirty="0">
                <a:solidFill>
                  <a:srgbClr val="6B6B6B"/>
                </a:solidFill>
                <a:latin typeface="Calibri"/>
                <a:cs typeface="Calibri"/>
              </a:rPr>
              <a:t>Demonstrates</a:t>
            </a:r>
            <a:r>
              <a:rPr sz="800" spc="3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D6D6D"/>
                </a:solidFill>
                <a:latin typeface="Calibri"/>
                <a:cs typeface="Calibri"/>
              </a:rPr>
              <a:t>dedication</a:t>
            </a:r>
            <a:r>
              <a:rPr sz="800" spc="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80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enhancing</a:t>
            </a:r>
            <a:r>
              <a:rPr sz="8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technical</a:t>
            </a:r>
            <a:r>
              <a:rPr sz="8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skills</a:t>
            </a:r>
            <a:r>
              <a:rPr sz="850" spc="-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staying</a:t>
            </a:r>
            <a:r>
              <a:rPr sz="85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updated</a:t>
            </a:r>
            <a:r>
              <a:rPr sz="850" spc="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evolving</a:t>
            </a:r>
            <a:r>
              <a:rPr sz="85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programs</a:t>
            </a:r>
            <a:r>
              <a:rPr sz="850" spc="-9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707070"/>
                </a:solidFill>
                <a:latin typeface="Calibri"/>
                <a:cs typeface="Calibri"/>
              </a:rPr>
              <a:t>ing</a:t>
            </a:r>
            <a:r>
              <a:rPr sz="850" spc="-1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D6D6D"/>
                </a:solidFill>
                <a:latin typeface="Calibri"/>
                <a:cs typeface="Calibri"/>
              </a:rPr>
              <a:t>technologies</a:t>
            </a:r>
            <a:r>
              <a:rPr sz="85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best</a:t>
            </a:r>
            <a:r>
              <a:rPr sz="85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practices.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5556" y="1272794"/>
            <a:ext cx="2003425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14300"/>
              </a:lnSpc>
              <a:spcBef>
                <a:spcPts val="100"/>
              </a:spcBef>
            </a:pP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Completed</a:t>
            </a:r>
            <a:r>
              <a:rPr sz="105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51515"/>
                </a:solidFill>
                <a:latin typeface="Calibri"/>
                <a:cs typeface="Calibri"/>
              </a:rPr>
              <a:t>Higher</a:t>
            </a:r>
            <a:r>
              <a:rPr sz="10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Secondary 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Certificate</a:t>
            </a:r>
            <a:r>
              <a:rPr sz="105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81818"/>
                </a:solidFill>
                <a:latin typeface="Calibri"/>
                <a:cs typeface="Calibri"/>
              </a:rPr>
              <a:t>with</a:t>
            </a:r>
            <a:r>
              <a:rPr sz="105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61616"/>
                </a:solidFill>
                <a:latin typeface="Calibri"/>
                <a:cs typeface="Calibri"/>
              </a:rPr>
              <a:t>71% marks </a:t>
            </a:r>
            <a:r>
              <a:rPr sz="1050" dirty="0">
                <a:solidFill>
                  <a:srgbClr val="181818"/>
                </a:solidFill>
                <a:latin typeface="Calibri"/>
                <a:cs typeface="Calibri"/>
              </a:rPr>
              <a:t>in</a:t>
            </a:r>
            <a:r>
              <a:rPr sz="1050" spc="-20" dirty="0">
                <a:solidFill>
                  <a:srgbClr val="181818"/>
                </a:solidFill>
                <a:latin typeface="Calibri"/>
                <a:cs typeface="Calibri"/>
              </a:rPr>
              <a:t> 2024</a:t>
            </a:r>
            <a:endParaRPr sz="1050">
              <a:latin typeface="Calibri"/>
              <a:cs typeface="Calibri"/>
            </a:endParaRPr>
          </a:p>
          <a:p>
            <a:pPr marL="13970" marR="5080" indent="635">
              <a:lnSpc>
                <a:spcPct val="116100"/>
              </a:lnSpc>
              <a:spcBef>
                <a:spcPts val="335"/>
              </a:spcBef>
            </a:pP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Successfully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passed</a:t>
            </a:r>
            <a:r>
              <a:rPr sz="85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HSC</a:t>
            </a:r>
            <a:r>
              <a:rPr sz="850" spc="3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707070"/>
                </a:solidFill>
                <a:latin typeface="Calibri"/>
                <a:cs typeface="Calibri"/>
              </a:rPr>
              <a:t>from</a:t>
            </a:r>
            <a:r>
              <a:rPr sz="85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60" dirty="0">
                <a:solidFill>
                  <a:srgbClr val="6E6E6E"/>
                </a:solidFill>
                <a:latin typeface="Calibri"/>
                <a:cs typeface="Calibri"/>
              </a:rPr>
              <a:t>Govt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45" dirty="0">
                <a:solidFill>
                  <a:srgbClr val="707070"/>
                </a:solidFill>
                <a:latin typeface="Calibri"/>
                <a:cs typeface="Calibri"/>
              </a:rPr>
              <a:t>Mr</a:t>
            </a:r>
            <a:r>
              <a:rPr sz="85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707070"/>
                </a:solidFill>
                <a:latin typeface="Calibri"/>
                <a:cs typeface="Calibri"/>
              </a:rPr>
              <a:t>Sec</a:t>
            </a:r>
            <a:r>
              <a:rPr sz="850" spc="50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School,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Andipatti,</a:t>
            </a:r>
            <a:r>
              <a:rPr sz="850" spc="6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demonstrating</a:t>
            </a:r>
            <a:r>
              <a:rPr sz="850" spc="6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coiasistent</a:t>
            </a:r>
            <a:r>
              <a:rPr sz="85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academic</a:t>
            </a:r>
            <a:r>
              <a:rPr sz="85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E6E6E"/>
                </a:solidFill>
                <a:latin typeface="Calibri"/>
                <a:cs typeface="Calibri"/>
              </a:rPr>
              <a:t>performance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5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readiiaess</a:t>
            </a:r>
            <a:r>
              <a:rPr sz="8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707070"/>
                </a:solidFill>
                <a:latin typeface="Calibri"/>
                <a:cs typeface="Calibri"/>
              </a:rPr>
              <a:t>for</a:t>
            </a:r>
            <a:r>
              <a:rPr sz="85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higher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education.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4958" y="2940050"/>
            <a:ext cx="1787525" cy="1214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68910" indent="1270">
              <a:lnSpc>
                <a:spcPct val="113300"/>
              </a:lnSpc>
              <a:spcBef>
                <a:spcPts val="110"/>
              </a:spcBef>
            </a:pP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Personal</a:t>
            </a:r>
            <a:r>
              <a:rPr sz="105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attributes</a:t>
            </a:r>
            <a:r>
              <a:rPr sz="105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emphasize </a:t>
            </a:r>
            <a:r>
              <a:rPr sz="1050" spc="-20" dirty="0">
                <a:solidFill>
                  <a:srgbClr val="151515"/>
                </a:solidFill>
                <a:latin typeface="Calibri"/>
                <a:cs typeface="Calibri"/>
              </a:rPr>
              <a:t>enthusiasm,</a:t>
            </a:r>
            <a:r>
              <a:rPr sz="1050" spc="9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51515"/>
                </a:solidFill>
                <a:latin typeface="Calibri"/>
                <a:cs typeface="Calibri"/>
              </a:rPr>
              <a:t>dedication,</a:t>
            </a:r>
            <a:r>
              <a:rPr sz="10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81818"/>
                </a:solidFill>
                <a:latin typeface="Calibri"/>
                <a:cs typeface="Calibri"/>
              </a:rPr>
              <a:t>and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professional</a:t>
            </a:r>
            <a:r>
              <a:rPr sz="105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161616"/>
                </a:solidFill>
                <a:latin typeface="Calibri"/>
                <a:cs typeface="Calibri"/>
              </a:rPr>
              <a:t>growth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61616"/>
                </a:solidFill>
                <a:latin typeface="Calibri"/>
                <a:cs typeface="Calibri"/>
              </a:rPr>
              <a:t>mindset</a:t>
            </a:r>
            <a:endParaRPr sz="1050">
              <a:latin typeface="Calibri"/>
              <a:cs typeface="Calibri"/>
            </a:endParaRPr>
          </a:p>
          <a:p>
            <a:pPr marL="14604" marR="5080" indent="-1270">
              <a:lnSpc>
                <a:spcPct val="120000"/>
              </a:lnSpc>
              <a:spcBef>
                <a:spcPts val="384"/>
              </a:spcBef>
            </a:pPr>
            <a:r>
              <a:rPr sz="800" dirty="0">
                <a:solidFill>
                  <a:srgbClr val="6B6B6B"/>
                </a:solidFill>
                <a:latin typeface="Calibri"/>
                <a:cs typeface="Calibri"/>
              </a:rPr>
              <a:t>Exhibits</a:t>
            </a:r>
            <a:r>
              <a:rPr sz="800" spc="4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qualities</a:t>
            </a:r>
            <a:r>
              <a:rPr sz="80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essential</a:t>
            </a:r>
            <a:r>
              <a:rPr sz="800" spc="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707070"/>
                </a:solidFill>
                <a:latin typeface="Calibri"/>
                <a:cs typeface="Calibri"/>
              </a:rPr>
              <a:t>for</a:t>
            </a:r>
            <a:r>
              <a:rPr sz="80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success</a:t>
            </a:r>
            <a:r>
              <a:rPr sz="800" spc="7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727272"/>
                </a:solidFill>
                <a:latin typeface="Calibri"/>
                <a:cs typeface="Calibri"/>
              </a:rPr>
              <a:t>in</a:t>
            </a:r>
            <a:r>
              <a:rPr sz="800" spc="500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E6E6E"/>
                </a:solidFill>
                <a:latin typeface="Calibri"/>
                <a:cs typeface="Calibri"/>
              </a:rPr>
              <a:t>tech</a:t>
            </a:r>
            <a:r>
              <a:rPr sz="850" spc="-40" dirty="0">
                <a:solidFill>
                  <a:srgbClr val="6B6B6B"/>
                </a:solidFill>
                <a:latin typeface="Calibri"/>
                <a:cs typeface="Calibri"/>
              </a:rPr>
              <a:t>iJology</a:t>
            </a:r>
            <a:r>
              <a:rPr sz="850" spc="5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roles,</a:t>
            </a:r>
            <a:r>
              <a:rPr sz="850" spc="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707070"/>
                </a:solidFill>
                <a:latin typeface="Calibri"/>
                <a:cs typeface="Calibri"/>
              </a:rPr>
              <a:t>i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iJcludiiJg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motivation,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96969"/>
                </a:solidFill>
                <a:latin typeface="Calibri"/>
                <a:cs typeface="Calibri"/>
              </a:rPr>
              <a:t>perseverance,</a:t>
            </a:r>
            <a:r>
              <a:rPr sz="800" spc="60" dirty="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0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a</a:t>
            </a:r>
            <a:r>
              <a:rPr sz="800" spc="-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D6D6D"/>
                </a:solidFill>
                <a:latin typeface="Calibri"/>
                <a:cs typeface="Calibri"/>
              </a:rPr>
              <a:t>proactive</a:t>
            </a:r>
            <a:r>
              <a:rPr sz="800" spc="1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approach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8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D6D6D"/>
                </a:solidFill>
                <a:latin typeface="Calibri"/>
                <a:cs typeface="Calibri"/>
              </a:rPr>
              <a:t>challenges.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3024" y="1272794"/>
            <a:ext cx="2077085" cy="1212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540">
              <a:lnSpc>
                <a:spcPct val="112400"/>
              </a:lnSpc>
              <a:spcBef>
                <a:spcPts val="120"/>
              </a:spcBef>
            </a:pP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Career</a:t>
            </a:r>
            <a:r>
              <a:rPr sz="105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31313"/>
                </a:solidFill>
                <a:latin typeface="Calibri"/>
                <a:cs typeface="Calibri"/>
              </a:rPr>
              <a:t>objective</a:t>
            </a:r>
            <a:r>
              <a:rPr sz="1050" spc="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focused</a:t>
            </a:r>
            <a:r>
              <a:rPr sz="105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81818"/>
                </a:solidFill>
                <a:latin typeface="Calibri"/>
                <a:cs typeface="Calibri"/>
              </a:rPr>
              <a:t>on</a:t>
            </a:r>
            <a:r>
              <a:rPr sz="1050" spc="-4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61616"/>
                </a:solidFill>
                <a:latin typeface="Calibri"/>
                <a:cs typeface="Calibri"/>
              </a:rPr>
              <a:t>starting</a:t>
            </a:r>
            <a:r>
              <a:rPr sz="105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as </a:t>
            </a:r>
            <a:r>
              <a:rPr sz="105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050" spc="-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software</a:t>
            </a:r>
            <a:r>
              <a:rPr sz="105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161616"/>
                </a:solidFill>
                <a:latin typeface="Calibri"/>
                <a:cs typeface="Calibri"/>
              </a:rPr>
              <a:t>developer</a:t>
            </a:r>
            <a:r>
              <a:rPr sz="105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050" spc="-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61616"/>
                </a:solidFill>
                <a:latin typeface="Calibri"/>
                <a:cs typeface="Calibri"/>
              </a:rPr>
              <a:t>reputed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company</a:t>
            </a:r>
            <a:endParaRPr sz="1050">
              <a:latin typeface="Calibri"/>
              <a:cs typeface="Calibri"/>
            </a:endParaRPr>
          </a:p>
          <a:p>
            <a:pPr marL="13335" marR="151765">
              <a:lnSpc>
                <a:spcPct val="115300"/>
              </a:lnSpc>
              <a:spcBef>
                <a:spcPts val="370"/>
              </a:spcBef>
            </a:pP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Aspires</a:t>
            </a:r>
            <a:r>
              <a:rPr sz="8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65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850" spc="-1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apply</a:t>
            </a:r>
            <a:r>
              <a:rPr sz="850" spc="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D6D6D"/>
                </a:solidFill>
                <a:latin typeface="Calibri"/>
                <a:cs typeface="Calibri"/>
              </a:rPr>
              <a:t>programming</a:t>
            </a:r>
            <a:r>
              <a:rPr sz="850" spc="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skills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D6D6D"/>
                </a:solidFill>
                <a:latin typeface="Calibri"/>
                <a:cs typeface="Calibri"/>
              </a:rPr>
              <a:t>professionally</a:t>
            </a:r>
            <a:r>
              <a:rPr sz="85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contribute</a:t>
            </a:r>
            <a:r>
              <a:rPr sz="85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effectively</a:t>
            </a:r>
            <a:r>
              <a:rPr sz="850" spc="1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while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advaiaciiJg</a:t>
            </a:r>
            <a:r>
              <a:rPr sz="85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careei</a:t>
            </a:r>
            <a:r>
              <a:rPr sz="850" spc="114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growth</a:t>
            </a:r>
            <a:r>
              <a:rPr sz="85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707070"/>
                </a:solidFill>
                <a:latin typeface="Calibri"/>
                <a:cs typeface="Calibri"/>
              </a:rPr>
              <a:t>in</a:t>
            </a:r>
            <a:r>
              <a:rPr sz="85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E6E6E"/>
                </a:solidFill>
                <a:latin typeface="Calibri"/>
                <a:cs typeface="Calibri"/>
              </a:rPr>
              <a:t>the</a:t>
            </a:r>
            <a:r>
              <a:rPr sz="85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6B6B6B"/>
                </a:solidFill>
                <a:latin typeface="Calibri"/>
                <a:cs typeface="Calibri"/>
              </a:rPr>
              <a:t>soft\Lai</a:t>
            </a:r>
            <a:r>
              <a:rPr sz="850" spc="-2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B6B6B"/>
                </a:solidFill>
                <a:latin typeface="Calibri"/>
                <a:cs typeface="Calibri"/>
              </a:rPr>
              <a:t>e</a:t>
            </a:r>
            <a:r>
              <a:rPr sz="85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65" dirty="0">
                <a:solidFill>
                  <a:srgbClr val="6E6E6E"/>
                </a:solidFill>
                <a:latin typeface="Calibri"/>
                <a:cs typeface="Calibri"/>
              </a:rPr>
              <a:t>devetopnneiJt</a:t>
            </a:r>
            <a:r>
              <a:rPr sz="850" spc="6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held.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99" y="2706623"/>
            <a:ext cx="7698285" cy="16946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904" y="1054608"/>
            <a:ext cx="524510" cy="1591310"/>
            <a:chOff x="249904" y="1054608"/>
            <a:chExt cx="524510" cy="15913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04" y="1054608"/>
              <a:ext cx="515047" cy="1591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04" y="1054608"/>
              <a:ext cx="524190" cy="1591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7913E8"/>
                </a:solidFill>
              </a:rPr>
              <a:t>END</a:t>
            </a:r>
            <a:r>
              <a:rPr spc="-50" dirty="0">
                <a:solidFill>
                  <a:srgbClr val="7913E8"/>
                </a:solidFill>
              </a:rPr>
              <a:t> </a:t>
            </a:r>
            <a:r>
              <a:rPr spc="-235" dirty="0">
                <a:solidFill>
                  <a:srgbClr val="7B15E2"/>
                </a:solidFill>
              </a:rPr>
              <a:t>USERS</a:t>
            </a:r>
            <a:r>
              <a:rPr dirty="0">
                <a:solidFill>
                  <a:srgbClr val="7B15E2"/>
                </a:solidFill>
              </a:rPr>
              <a:t> </a:t>
            </a:r>
            <a:r>
              <a:rPr spc="-145" dirty="0">
                <a:solidFill>
                  <a:srgbClr val="721CDD"/>
                </a:solidFill>
              </a:rPr>
              <a:t>:</a:t>
            </a:r>
            <a:r>
              <a:rPr spc="-45" dirty="0">
                <a:solidFill>
                  <a:srgbClr val="721CDD"/>
                </a:solidFill>
              </a:rPr>
              <a:t> </a:t>
            </a:r>
            <a:r>
              <a:rPr spc="-150" dirty="0">
                <a:solidFill>
                  <a:srgbClr val="7718E6"/>
                </a:solidFill>
              </a:rPr>
              <a:t>STUDENTS</a:t>
            </a:r>
            <a:r>
              <a:rPr spc="125" dirty="0">
                <a:solidFill>
                  <a:srgbClr val="7718E6"/>
                </a:solidFill>
              </a:rPr>
              <a:t> </a:t>
            </a:r>
            <a:r>
              <a:rPr spc="-125" dirty="0">
                <a:solidFill>
                  <a:srgbClr val="7918E8"/>
                </a:solidFill>
              </a:rPr>
              <a:t>&amp;ENTHUSIASTS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844" y="708152"/>
            <a:ext cx="2178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90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B6B6B"/>
                </a:solidFill>
                <a:latin typeface="Calibri"/>
                <a:cs typeface="Calibri"/>
              </a:rPr>
              <a:t>stakeholders</a:t>
            </a:r>
            <a:r>
              <a:rPr sz="900" spc="7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engaging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software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projec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742" y="1793748"/>
            <a:ext cx="11290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131313"/>
                </a:solidFill>
                <a:latin typeface="Arial MT"/>
                <a:cs typeface="Arial MT"/>
              </a:rPr>
              <a:t>Undergraduate</a:t>
            </a:r>
            <a:r>
              <a:rPr sz="800" spc="5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61616"/>
                </a:solidFill>
                <a:latin typeface="Arial MT"/>
                <a:cs typeface="Arial MT"/>
              </a:rPr>
              <a:t>Students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7842" y="1793748"/>
            <a:ext cx="1153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161616"/>
                </a:solidFill>
                <a:latin typeface="Arial MT"/>
                <a:cs typeface="Arial MT"/>
              </a:rPr>
              <a:t>Programming</a:t>
            </a:r>
            <a:r>
              <a:rPr sz="800" spc="-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151515"/>
                </a:solidFill>
                <a:latin typeface="Arial MT"/>
                <a:cs typeface="Arial MT"/>
              </a:rPr>
              <a:t>Enthusiasts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986" y="1793748"/>
            <a:ext cx="2616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solidFill>
                  <a:srgbClr val="161616"/>
                </a:solidFill>
                <a:latin typeface="Arial MT"/>
                <a:cs typeface="Arial MT"/>
              </a:rPr>
              <a:t>Peers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857" y="1127760"/>
            <a:ext cx="7458075" cy="4241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5"/>
              </a:spcBef>
              <a:tabLst>
                <a:tab pos="2192020" algn="l"/>
                <a:tab pos="5309235" algn="l"/>
              </a:tabLst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Skill</a:t>
            </a:r>
            <a:r>
              <a:rPr sz="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9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Usage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Purpose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EBDBFB"/>
          </a:solidFill>
        </p:spPr>
        <p:txBody>
          <a:bodyPr vert="horz" wrap="square" lIns="0" tIns="4191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30"/>
              </a:spcBef>
              <a:tabLst>
                <a:tab pos="347345" algn="l"/>
                <a:tab pos="1043305" algn="l"/>
              </a:tabLst>
            </a:pPr>
            <a:r>
              <a:rPr sz="6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c</a:t>
            </a:r>
            <a:r>
              <a:rPr sz="650" spc="21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 </a:t>
            </a:r>
            <a:r>
              <a:rPr sz="650" spc="-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t</a:t>
            </a:r>
            <a:r>
              <a:rPr sz="6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	</a:t>
            </a:r>
            <a:r>
              <a:rPr sz="650" spc="-6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s</a:t>
            </a:r>
            <a:r>
              <a:rPr sz="650" spc="-9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dirty="0">
                <a:solidFill>
                  <a:srgbClr val="BABABA"/>
                </a:solidFill>
                <a:latin typeface="Arial MT"/>
                <a:cs typeface="Arial MT"/>
                <a:hlinkClick r:id="rId2"/>
              </a:rPr>
              <a:t>n</a:t>
            </a:r>
            <a:r>
              <a:rPr sz="650" spc="250" dirty="0">
                <a:solidFill>
                  <a:srgbClr val="BABABA"/>
                </a:solidFill>
                <a:latin typeface="Arial MT"/>
                <a:cs typeface="Arial MT"/>
                <a:hlinkClick r:id="rId2"/>
              </a:rPr>
              <a:t>  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/°'</a:t>
            </a:r>
            <a:r>
              <a:rPr sz="650" spc="13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spc="-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	I</a:t>
            </a:r>
            <a:r>
              <a:rPr sz="650" spc="22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spc="-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n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476" y="1737360"/>
            <a:ext cx="51809" cy="70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333" y="2602992"/>
            <a:ext cx="201142" cy="70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523" y="2170176"/>
            <a:ext cx="170666" cy="70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788" y="343408"/>
            <a:ext cx="37191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721ADB"/>
                </a:solidFill>
              </a:rPr>
              <a:t>TOOLS</a:t>
            </a:r>
            <a:r>
              <a:rPr spc="-40" dirty="0">
                <a:solidFill>
                  <a:srgbClr val="721ADB"/>
                </a:solidFill>
              </a:rPr>
              <a:t> </a:t>
            </a:r>
            <a:r>
              <a:rPr spc="-170" dirty="0">
                <a:solidFill>
                  <a:srgbClr val="741AD6"/>
                </a:solidFill>
              </a:rPr>
              <a:t>AND</a:t>
            </a:r>
            <a:r>
              <a:rPr spc="-45" dirty="0">
                <a:solidFill>
                  <a:srgbClr val="741AD6"/>
                </a:solidFill>
              </a:rPr>
              <a:t> </a:t>
            </a:r>
            <a:r>
              <a:rPr spc="-155" dirty="0">
                <a:solidFill>
                  <a:srgbClr val="7715E4"/>
                </a:solidFill>
              </a:rPr>
              <a:t>TECHNOLOGIES</a:t>
            </a:r>
            <a:r>
              <a:rPr spc="105" dirty="0">
                <a:solidFill>
                  <a:srgbClr val="7715E4"/>
                </a:solidFill>
              </a:rPr>
              <a:t> </a:t>
            </a:r>
            <a:r>
              <a:rPr spc="-135" dirty="0">
                <a:solidFill>
                  <a:srgbClr val="7716E4"/>
                </a:solidFill>
              </a:rPr>
              <a:t>USED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605" y="714502"/>
            <a:ext cx="25533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Showcas!ng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programming</a:t>
            </a:r>
            <a:r>
              <a:rPr sz="85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languages</a:t>
            </a:r>
            <a:r>
              <a:rPr sz="8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and</a:t>
            </a:r>
            <a:r>
              <a:rPr sz="85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their</a:t>
            </a:r>
            <a:r>
              <a:rPr sz="850" spc="1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75" dirty="0">
                <a:solidFill>
                  <a:srgbClr val="707070"/>
                </a:solidFill>
                <a:latin typeface="Calibri"/>
                <a:cs typeface="Calibri"/>
              </a:rPr>
              <a:t>pr›</a:t>
            </a:r>
            <a:r>
              <a:rPr sz="850" spc="-9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0" dirty="0">
                <a:solidFill>
                  <a:srgbClr val="6E6E6E"/>
                </a:solidFill>
                <a:latin typeface="Calibri"/>
                <a:cs typeface="Calibri"/>
              </a:rPr>
              <a:t>i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poses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758" y="2982214"/>
            <a:ext cx="3384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HTMLS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594" y="3411982"/>
            <a:ext cx="255904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" dirty="0">
                <a:solidFill>
                  <a:srgbClr val="707070"/>
                </a:solidFill>
                <a:latin typeface="Consolas"/>
                <a:cs typeface="Consolas"/>
              </a:rPr>
              <a:t>CSS3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168" y="3847846"/>
            <a:ext cx="4876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JavaScript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520" y="1683766"/>
            <a:ext cx="45085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840" algn="l"/>
              </a:tabLst>
            </a:pP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Fundamental</a:t>
            </a:r>
            <a:r>
              <a:rPr sz="850" spc="6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Droficiency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	Core</a:t>
            </a:r>
            <a:r>
              <a:rPr sz="85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programming</a:t>
            </a:r>
            <a:r>
              <a:rPr sz="850" spc="7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concepts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logic</a:t>
            </a:r>
            <a:r>
              <a:rPr sz="850" spc="-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building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6257" y="2116582"/>
            <a:ext cx="6096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mbria"/>
                <a:cs typeface="Cambria"/>
              </a:rPr>
              <a:t>Intermediate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7663" y="2549398"/>
            <a:ext cx="9956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80" dirty="0">
                <a:solidFill>
                  <a:srgbClr val="707070"/>
                </a:solidFill>
                <a:latin typeface="Calibri"/>
                <a:cs typeface="Calibri"/>
              </a:rPr>
              <a:t>Lead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 ning</a:t>
            </a:r>
            <a:r>
              <a:rPr sz="85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50" spc="7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oi</a:t>
            </a:r>
            <a:r>
              <a:rPr sz="850" spc="-8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actice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8362" y="2988564"/>
            <a:ext cx="1154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Web</a:t>
            </a:r>
            <a:r>
              <a:rPr sz="800" spc="12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r>
              <a:rPr sz="800" spc="2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basics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4569" y="3424682"/>
            <a:ext cx="5816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6E6E6E"/>
                </a:solidFill>
                <a:latin typeface="Calibri"/>
                <a:cs typeface="Calibri"/>
              </a:rPr>
              <a:t>Stylilog</a:t>
            </a:r>
            <a:r>
              <a:rPr sz="7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6D6D6D"/>
                </a:solidFill>
                <a:latin typeface="Calibri"/>
                <a:cs typeface="Calibri"/>
              </a:rPr>
              <a:t>ski</a:t>
            </a:r>
            <a:r>
              <a:rPr sz="750" spc="1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750" spc="-25" dirty="0">
                <a:solidFill>
                  <a:srgbClr val="6E6E6E"/>
                </a:solidFill>
                <a:latin typeface="Calibri"/>
                <a:cs typeface="Calibri"/>
              </a:rPr>
              <a:t>Els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8387" y="3854196"/>
            <a:ext cx="1342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Interactive</a:t>
            </a:r>
            <a:r>
              <a:rPr sz="800" spc="1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707070"/>
                </a:solidFill>
                <a:latin typeface="Calibri"/>
                <a:cs typeface="Calibri"/>
              </a:rPr>
              <a:t>web</a:t>
            </a:r>
            <a:r>
              <a:rPr sz="800" spc="13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9034" y="2116582"/>
            <a:ext cx="270256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Object-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orientecl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program</a:t>
            </a:r>
            <a:r>
              <a:rPr sz="850" spc="-8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ming</a:t>
            </a:r>
            <a:r>
              <a:rPr sz="85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application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1092" y="2549398"/>
            <a:ext cx="17018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Builcling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robust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software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applications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1712" y="2982214"/>
            <a:ext cx="14827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Creating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structurecl</a:t>
            </a:r>
            <a:r>
              <a:rPr sz="85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web</a:t>
            </a:r>
            <a:r>
              <a:rPr sz="850" spc="-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content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6672" y="3418332"/>
            <a:ext cx="19545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Em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hancing</a:t>
            </a:r>
            <a:r>
              <a:rPr sz="800" spc="1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UI</a:t>
            </a:r>
            <a:r>
              <a:rPr sz="800" spc="1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00" spc="11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UX</a:t>
            </a:r>
            <a:r>
              <a:rPr sz="800" spc="9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design</a:t>
            </a:r>
            <a:r>
              <a:rPr sz="800" spc="1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for</a:t>
            </a:r>
            <a:r>
              <a:rPr sz="80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web</a:t>
            </a:r>
            <a:r>
              <a:rPr sz="800" spc="9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pages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5446" y="3847846"/>
            <a:ext cx="20542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Acldiilg</a:t>
            </a:r>
            <a:r>
              <a:rPr sz="850" spc="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dynamic</a:t>
            </a:r>
            <a:r>
              <a:rPr sz="850" spc="3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functionality</a:t>
            </a:r>
            <a:r>
              <a:rPr sz="850" spc="8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85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web</a:t>
            </a:r>
            <a:r>
              <a:rPr sz="850" spc="-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projects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333" y="4169664"/>
            <a:ext cx="1353143" cy="268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999" y="3569208"/>
            <a:ext cx="423619" cy="4480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571" y="3560064"/>
            <a:ext cx="505904" cy="451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1618" y="3557015"/>
            <a:ext cx="441904" cy="445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5523" y="3584447"/>
            <a:ext cx="396190" cy="4358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7237" y="3669791"/>
            <a:ext cx="835047" cy="417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4856" y="3563111"/>
            <a:ext cx="423619" cy="4693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67428" y="3560064"/>
            <a:ext cx="505904" cy="4693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9047" y="3563111"/>
            <a:ext cx="426666" cy="4663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51619" y="3560064"/>
            <a:ext cx="508952" cy="457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675" y="190246"/>
            <a:ext cx="35604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7518DD"/>
                </a:solidFill>
                <a:latin typeface="Calibri"/>
                <a:cs typeface="Calibri"/>
              </a:rPr>
              <a:t>PORTFOLIO</a:t>
            </a:r>
            <a:r>
              <a:rPr sz="2050" spc="55" dirty="0">
                <a:solidFill>
                  <a:srgbClr val="7518DD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915E6"/>
                </a:solidFill>
                <a:latin typeface="Calibri"/>
                <a:cs typeface="Calibri"/>
              </a:rPr>
              <a:t>DESIGN</a:t>
            </a:r>
            <a:r>
              <a:rPr sz="2050" spc="90" dirty="0">
                <a:solidFill>
                  <a:srgbClr val="7915E6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7518E8"/>
                </a:solidFill>
                <a:latin typeface="Calibri"/>
                <a:cs typeface="Calibri"/>
              </a:rPr>
              <a:t>AND </a:t>
            </a:r>
            <a:r>
              <a:rPr sz="2050" spc="-10" dirty="0">
                <a:solidFill>
                  <a:srgbClr val="7516E6"/>
                </a:solidFill>
                <a:latin typeface="Calibri"/>
                <a:cs typeface="Calibri"/>
              </a:rPr>
              <a:t>LAYOUT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825" y="583691"/>
            <a:ext cx="35890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6D6D6D"/>
                </a:solidFill>
                <a:latin typeface="Calibri"/>
                <a:cs typeface="Calibri"/>
              </a:rPr>
              <a:t>Structuring</a:t>
            </a:r>
            <a:r>
              <a:rPr sz="800" spc="1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80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Dortfolio</a:t>
            </a:r>
            <a:r>
              <a:rPr sz="800" spc="114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sections</a:t>
            </a:r>
            <a:r>
              <a:rPr sz="800" spc="1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for</a:t>
            </a:r>
            <a:r>
              <a:rPr sz="800" spc="9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professional</a:t>
            </a:r>
            <a:r>
              <a:rPr sz="800" spc="8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impact</a:t>
            </a:r>
            <a:r>
              <a:rPr sz="800" spc="114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0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user</a:t>
            </a:r>
            <a:r>
              <a:rPr sz="80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engagement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341" y="1291335"/>
            <a:ext cx="91694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solidFill>
                  <a:srgbClr val="7518E6"/>
                </a:solidFill>
                <a:latin typeface="Cambria"/>
                <a:cs typeface="Cambria"/>
              </a:rPr>
              <a:t>01</a:t>
            </a:r>
            <a:endParaRPr sz="1900">
              <a:latin typeface="Cambria"/>
              <a:cs typeface="Cambria"/>
            </a:endParaRPr>
          </a:p>
          <a:p>
            <a:pPr marL="18415" marR="162560" indent="-1905">
              <a:lnSpc>
                <a:spcPct val="112000"/>
              </a:lnSpc>
              <a:spcBef>
                <a:spcPts val="925"/>
              </a:spcBef>
            </a:pP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Home</a:t>
            </a:r>
            <a:r>
              <a:rPr sz="10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alibri"/>
                <a:cs typeface="Calibri"/>
              </a:rPr>
              <a:t>Section Overview</a:t>
            </a:r>
            <a:endParaRPr sz="1000">
              <a:latin typeface="Calibri"/>
              <a:cs typeface="Calibri"/>
            </a:endParaRPr>
          </a:p>
          <a:p>
            <a:pPr marL="22225" marR="5080" indent="-4445">
              <a:lnSpc>
                <a:spcPct val="113300"/>
              </a:lnSpc>
              <a:spcBef>
                <a:spcPts val="409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IntroductioiJ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6E6E6E"/>
                </a:solidFill>
                <a:latin typeface="Calibri"/>
                <a:cs typeface="Calibri"/>
              </a:rPr>
              <a:t>photo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objective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5872" y="1297685"/>
            <a:ext cx="91694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50" spc="-25" dirty="0">
                <a:solidFill>
                  <a:srgbClr val="E66E3B"/>
                </a:solidFill>
                <a:latin typeface="Calibri"/>
                <a:cs typeface="Calibri"/>
              </a:rPr>
              <a:t>02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Education</a:t>
            </a:r>
            <a:r>
              <a:rPr sz="1000" spc="-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81818"/>
                </a:solidFill>
                <a:latin typeface="Calibri"/>
                <a:cs typeface="Calibri"/>
              </a:rPr>
              <a:t>Details</a:t>
            </a:r>
            <a:endParaRPr sz="1000">
              <a:latin typeface="Calibri"/>
              <a:cs typeface="Calibri"/>
            </a:endParaRPr>
          </a:p>
          <a:p>
            <a:pPr marL="13970" marR="67945" indent="635">
              <a:lnSpc>
                <a:spcPct val="119900"/>
              </a:lnSpc>
              <a:spcBef>
                <a:spcPts val="38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Academic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B6B6B"/>
                </a:solidFill>
                <a:latin typeface="Calibri"/>
                <a:cs typeface="Calibri"/>
              </a:rPr>
              <a:t>qualificatioils</a:t>
            </a:r>
            <a:r>
              <a:rPr sz="850" spc="6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mbria"/>
                <a:cs typeface="Cambria"/>
              </a:rPr>
              <a:t>dates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5419" y="1650224"/>
            <a:ext cx="953769" cy="775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510" algn="just">
              <a:lnSpc>
                <a:spcPct val="100000"/>
              </a:lnSpc>
              <a:spcBef>
                <a:spcPts val="670"/>
              </a:spcBef>
            </a:pPr>
            <a:r>
              <a:rPr sz="950" dirty="0">
                <a:solidFill>
                  <a:srgbClr val="131313"/>
                </a:solidFill>
                <a:latin typeface="Calibri"/>
                <a:cs typeface="Calibri"/>
              </a:rPr>
              <a:t>Skills</a:t>
            </a:r>
            <a:r>
              <a:rPr sz="95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151515"/>
                </a:solidFill>
                <a:latin typeface="Calibri"/>
                <a:cs typeface="Calibri"/>
              </a:rPr>
              <a:t>Presentation</a:t>
            </a:r>
            <a:endParaRPr sz="950">
              <a:latin typeface="Calibri"/>
              <a:cs typeface="Calibri"/>
            </a:endParaRPr>
          </a:p>
          <a:p>
            <a:pPr marL="12700" marR="280670" indent="1270" algn="just">
              <a:lnSpc>
                <a:spcPct val="118900"/>
              </a:lnSpc>
              <a:spcBef>
                <a:spcPts val="340"/>
              </a:spcBef>
            </a:pP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P</a:t>
            </a:r>
            <a:r>
              <a:rPr sz="500" spc="-10" dirty="0">
                <a:solidFill>
                  <a:srgbClr val="6D6D6D"/>
                </a:solidFill>
                <a:latin typeface="Calibri"/>
                <a:cs typeface="Calibri"/>
              </a:rPr>
              <a:t>F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ogramn‹ing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6D6D6D"/>
                </a:solidFill>
                <a:latin typeface="Calibri"/>
                <a:cs typeface="Calibri"/>
              </a:rPr>
              <a:t>la‹1guages</a:t>
            </a:r>
            <a:r>
              <a:rPr sz="900" spc="2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competencies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952" y="1688831"/>
            <a:ext cx="857885" cy="7366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solidFill>
                  <a:srgbClr val="161616"/>
                </a:solidFill>
                <a:latin typeface="Calibri"/>
                <a:cs typeface="Calibri"/>
              </a:rPr>
              <a:t>About</a:t>
            </a:r>
            <a:r>
              <a:rPr sz="95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161616"/>
                </a:solidFill>
                <a:latin typeface="Calibri"/>
                <a:cs typeface="Calibri"/>
              </a:rPr>
              <a:t>Me</a:t>
            </a: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Content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  <a:spcBef>
                <a:spcPts val="360"/>
              </a:spcBef>
            </a:pP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AclJievements</a:t>
            </a:r>
            <a:r>
              <a:rPr sz="900" spc="6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personal</a:t>
            </a:r>
            <a:r>
              <a:rPr sz="900" spc="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interests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1290" y="1275333"/>
            <a:ext cx="65405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25" dirty="0">
                <a:solidFill>
                  <a:srgbClr val="7916E4"/>
                </a:solidFill>
                <a:latin typeface="Calibri"/>
                <a:cs typeface="Calibri"/>
              </a:rPr>
              <a:t>05</a:t>
            </a:r>
            <a:endParaRPr sz="205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15"/>
              </a:spcBef>
            </a:pPr>
            <a:r>
              <a:rPr sz="900" spc="40" dirty="0">
                <a:solidFill>
                  <a:srgbClr val="161616"/>
                </a:solidFill>
                <a:latin typeface="Calibri"/>
                <a:cs typeface="Calibri"/>
              </a:rPr>
              <a:t>Contact</a:t>
            </a:r>
            <a:endParaRPr sz="9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160"/>
              </a:spcBef>
            </a:pPr>
            <a:r>
              <a:rPr sz="1000" spc="-10" dirty="0">
                <a:solidFill>
                  <a:srgbClr val="161616"/>
                </a:solidFill>
                <a:latin typeface="Calibri"/>
                <a:cs typeface="Calibri"/>
              </a:rPr>
              <a:t>Informotion</a:t>
            </a:r>
            <a:endParaRPr sz="1000">
              <a:latin typeface="Calibri"/>
              <a:cs typeface="Calibri"/>
            </a:endParaRPr>
          </a:p>
          <a:p>
            <a:pPr marL="16510" marR="5080" indent="-1270">
              <a:lnSpc>
                <a:spcPct val="120000"/>
              </a:lnSpc>
              <a:spcBef>
                <a:spcPts val="405"/>
              </a:spcBef>
            </a:pP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PlJone,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email,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location, </a:t>
            </a:r>
            <a:r>
              <a:rPr sz="850" spc="-15" dirty="0">
                <a:solidFill>
                  <a:srgbClr val="707070"/>
                </a:solidFill>
                <a:latin typeface="Calibri"/>
                <a:cs typeface="Calibri"/>
              </a:rPr>
              <a:t>fornJ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0844" y="1310385"/>
            <a:ext cx="803910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solidFill>
                  <a:srgbClr val="D1592A"/>
                </a:solidFill>
                <a:latin typeface="Calibri"/>
                <a:cs typeface="Calibri"/>
              </a:rPr>
              <a:t>0ó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900" spc="20" dirty="0">
                <a:solidFill>
                  <a:srgbClr val="161616"/>
                </a:solidFill>
                <a:latin typeface="Calibri"/>
                <a:cs typeface="Calibri"/>
              </a:rPr>
              <a:t>Design</a:t>
            </a:r>
            <a:r>
              <a:rPr sz="9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Focus</a:t>
            </a:r>
            <a:endParaRPr sz="900">
              <a:latin typeface="Calibri"/>
              <a:cs typeface="Calibri"/>
            </a:endParaRPr>
          </a:p>
          <a:p>
            <a:pPr marL="17145" marR="5080" indent="-635">
              <a:lnSpc>
                <a:spcPct val="117800"/>
              </a:lnSpc>
              <a:spcBef>
                <a:spcPts val="360"/>
              </a:spcBef>
            </a:pPr>
            <a:r>
              <a:rPr sz="900" spc="-25" dirty="0">
                <a:solidFill>
                  <a:srgbClr val="6D6D6D"/>
                </a:solidFill>
                <a:latin typeface="Calibri"/>
                <a:cs typeface="Calibri"/>
              </a:rPr>
              <a:t>Cfean</a:t>
            </a:r>
            <a:r>
              <a:rPr sz="90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layout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B6B6B"/>
                </a:solidFill>
                <a:latin typeface="Calibri"/>
                <a:cs typeface="Calibri"/>
              </a:rPr>
              <a:t>with</a:t>
            </a:r>
            <a:r>
              <a:rPr sz="90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crear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navigation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8" y="1807464"/>
            <a:ext cx="356571" cy="3566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143" y="1807464"/>
            <a:ext cx="353523" cy="356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6953" y="1807464"/>
            <a:ext cx="353523" cy="3566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9513" y="462279"/>
            <a:ext cx="340232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latin typeface="Calibri"/>
                <a:cs typeface="Calibri"/>
              </a:rPr>
              <a:t>FEATURES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7218DF"/>
                </a:solidFill>
                <a:latin typeface="Calibri"/>
                <a:cs typeface="Calibri"/>
              </a:rPr>
              <a:t>AND</a:t>
            </a:r>
            <a:r>
              <a:rPr spc="30" dirty="0">
                <a:solidFill>
                  <a:srgbClr val="7218DF"/>
                </a:solidFill>
                <a:latin typeface="Calibri"/>
                <a:cs typeface="Calibri"/>
              </a:rPr>
              <a:t> </a:t>
            </a:r>
            <a:r>
              <a:rPr spc="50" dirty="0">
                <a:solidFill>
                  <a:srgbClr val="7913E9"/>
                </a:solidFill>
                <a:latin typeface="Calibri"/>
                <a:cs typeface="Calibri"/>
              </a:rPr>
              <a:t>FUNCTIONALITY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082" y="827023"/>
            <a:ext cx="294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capabilities</a:t>
            </a:r>
            <a:r>
              <a:rPr sz="900" spc="6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ailcl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E6E6E"/>
                </a:solidFill>
                <a:latin typeface="Calibri"/>
                <a:cs typeface="Calibri"/>
              </a:rPr>
              <a:t>accoi+i|›lish</a:t>
            </a:r>
            <a:r>
              <a:rPr sz="900" spc="-7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‹cents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showcased</a:t>
            </a:r>
            <a:r>
              <a:rPr sz="900" spc="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professionally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035" y="2302255"/>
            <a:ext cx="111696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 indent="2540" algn="just">
              <a:lnSpc>
                <a:spcPct val="122200"/>
              </a:lnSpc>
              <a:spcBef>
                <a:spcPts val="100"/>
              </a:spcBef>
            </a:pPr>
            <a:r>
              <a:rPr sz="900" dirty="0">
                <a:solidFill>
                  <a:srgbClr val="151515"/>
                </a:solidFill>
                <a:latin typeface="Calibri"/>
                <a:cs typeface="Calibri"/>
              </a:rPr>
              <a:t>Interactive</a:t>
            </a:r>
            <a:r>
              <a:rPr sz="900" spc="3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Portfolio</a:t>
            </a:r>
            <a:r>
              <a:rPr sz="900" spc="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161616"/>
                </a:solidFill>
                <a:latin typeface="Calibri"/>
                <a:cs typeface="Calibri"/>
              </a:rPr>
              <a:t>Navigation</a:t>
            </a:r>
            <a:r>
              <a:rPr sz="900" spc="229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Menu</a:t>
            </a:r>
            <a:endParaRPr sz="900">
              <a:latin typeface="Calibri"/>
              <a:cs typeface="Calibri"/>
            </a:endParaRPr>
          </a:p>
          <a:p>
            <a:pPr marL="13970" marR="5080" indent="-1905" algn="just">
              <a:lnSpc>
                <a:spcPct val="115599"/>
              </a:lnSpc>
              <a:spcBef>
                <a:spcPts val="380"/>
              </a:spcBef>
            </a:pP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Includes</a:t>
            </a:r>
            <a:r>
              <a:rPr sz="900" spc="-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links</a:t>
            </a:r>
            <a:r>
              <a:rPr sz="9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Home,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D6D6D"/>
                </a:solidFill>
                <a:latin typeface="Calibri"/>
                <a:cs typeface="Calibri"/>
              </a:rPr>
              <a:t>Eclucation,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B6B6B"/>
                </a:solidFill>
                <a:latin typeface="Calibri"/>
                <a:cs typeface="Calibri"/>
              </a:rPr>
              <a:t>Skills,</a:t>
            </a:r>
            <a:r>
              <a:rPr sz="900" spc="1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About,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0" dirty="0">
                <a:solidFill>
                  <a:srgbClr val="6E6E6E"/>
                </a:solidFill>
                <a:latin typeface="Calibri"/>
                <a:cs typeface="Calibri"/>
              </a:rPr>
              <a:t>ai^ct</a:t>
            </a:r>
            <a:r>
              <a:rPr sz="90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Contact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sections</a:t>
            </a:r>
            <a:r>
              <a:rPr sz="90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foi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easy</a:t>
            </a:r>
            <a:r>
              <a:rPr sz="900" spc="-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B6B6B"/>
                </a:solidFill>
                <a:latin typeface="Calibri"/>
                <a:cs typeface="Calibri"/>
              </a:rPr>
              <a:t>user</a:t>
            </a:r>
            <a:r>
              <a:rPr sz="900" spc="-3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access.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5873" y="2316733"/>
            <a:ext cx="1213485" cy="11906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Direct</a:t>
            </a:r>
            <a:r>
              <a:rPr sz="900" spc="1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Visitor</a:t>
            </a:r>
            <a:r>
              <a:rPr sz="900" spc="1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151515"/>
                </a:solidFill>
                <a:latin typeface="Calibri"/>
                <a:cs typeface="Calibri"/>
              </a:rPr>
              <a:t>Contact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20" dirty="0">
                <a:solidFill>
                  <a:srgbClr val="161616"/>
                </a:solidFill>
                <a:latin typeface="Calibri"/>
                <a:cs typeface="Calibri"/>
              </a:rPr>
              <a:t>Form</a:t>
            </a:r>
            <a:endParaRPr sz="1000">
              <a:latin typeface="Calibri"/>
              <a:cs typeface="Calibri"/>
            </a:endParaRPr>
          </a:p>
          <a:p>
            <a:pPr marL="17780" marR="5080" indent="-1270">
              <a:lnSpc>
                <a:spcPct val="116100"/>
              </a:lnSpc>
              <a:spcBef>
                <a:spcPts val="359"/>
              </a:spcBef>
            </a:pP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Enables</a:t>
            </a:r>
            <a:r>
              <a:rPr sz="90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6D6D6D"/>
                </a:solidFill>
                <a:latin typeface="Calibri"/>
                <a:cs typeface="Calibri"/>
              </a:rPr>
              <a:t>vis!toi</a:t>
            </a:r>
            <a:r>
              <a:rPr sz="900" spc="-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s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90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send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messages</a:t>
            </a:r>
            <a:r>
              <a:rPr sz="90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directly,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ei^hai1cing</a:t>
            </a:r>
            <a:r>
              <a:rPr sz="90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communication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900" spc="-3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engagement</a:t>
            </a:r>
            <a:r>
              <a:rPr sz="90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oppoi“tunities.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892" y="2302255"/>
            <a:ext cx="118300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135" indent="5080">
              <a:lnSpc>
                <a:spcPct val="122200"/>
              </a:lnSpc>
              <a:spcBef>
                <a:spcPts val="100"/>
              </a:spcBef>
            </a:pP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Strong</a:t>
            </a:r>
            <a:r>
              <a:rPr sz="900" spc="2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Personal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Branding</a:t>
            </a:r>
            <a:r>
              <a:rPr sz="900" spc="3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Elements</a:t>
            </a:r>
            <a:endParaRPr sz="900">
              <a:latin typeface="Calibri"/>
              <a:cs typeface="Calibri"/>
            </a:endParaRPr>
          </a:p>
          <a:p>
            <a:pPr marL="13335" marR="5080" indent="-1270">
              <a:lnSpc>
                <a:spcPct val="116100"/>
              </a:lnSpc>
              <a:spcBef>
                <a:spcPts val="375"/>
              </a:spcBef>
            </a:pP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Features</a:t>
            </a:r>
            <a:r>
              <a:rPr sz="90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27272"/>
                </a:solidFill>
                <a:latin typeface="Calibri"/>
                <a:cs typeface="Calibri"/>
              </a:rPr>
              <a:t>a</a:t>
            </a:r>
            <a:r>
              <a:rPr sz="900" spc="-50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pi</a:t>
            </a:r>
            <a:r>
              <a:rPr sz="900" spc="-6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o*essional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photo</a:t>
            </a:r>
            <a:r>
              <a:rPr sz="90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30" dirty="0">
                <a:solidFill>
                  <a:srgbClr val="6D6D6D"/>
                </a:solidFill>
                <a:latin typeface="Calibri"/>
                <a:cs typeface="Calibri"/>
              </a:rPr>
              <a:t>ance</a:t>
            </a:r>
            <a:r>
              <a:rPr sz="900" spc="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n</a:t>
            </a:r>
            <a:r>
              <a:rPr sz="900" spc="-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concise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707070"/>
                </a:solidFill>
                <a:latin typeface="Calibri"/>
                <a:cs typeface="Calibri"/>
              </a:rPr>
              <a:t>career</a:t>
            </a:r>
            <a:r>
              <a:rPr sz="90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objective</a:t>
            </a:r>
            <a:r>
              <a:rPr sz="90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establish</a:t>
            </a:r>
            <a:r>
              <a:rPr sz="90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07070"/>
                </a:solidFill>
                <a:latin typeface="Calibri"/>
                <a:cs typeface="Calibri"/>
              </a:rPr>
              <a:t>a</a:t>
            </a:r>
            <a:r>
              <a:rPr sz="900" spc="-5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clear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personal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identity.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3778" y="2304795"/>
            <a:ext cx="1160145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87630" indent="-5715">
              <a:lnSpc>
                <a:spcPct val="110000"/>
              </a:lnSpc>
              <a:spcBef>
                <a:spcPts val="100"/>
              </a:spcBef>
            </a:pPr>
            <a:r>
              <a:rPr sz="1000" spc="-10" dirty="0">
                <a:solidFill>
                  <a:srgbClr val="161616"/>
                </a:solidFill>
                <a:latin typeface="Calibri"/>
                <a:cs typeface="Calibri"/>
              </a:rPr>
              <a:t>Highlighted</a:t>
            </a:r>
            <a:r>
              <a:rPr sz="10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alibri"/>
                <a:cs typeface="Calibri"/>
              </a:rPr>
              <a:t>Personal Achievements</a:t>
            </a:r>
            <a:endParaRPr sz="1000">
              <a:latin typeface="Calibri"/>
              <a:cs typeface="Calibri"/>
            </a:endParaRPr>
          </a:p>
          <a:p>
            <a:pPr marL="14604" marR="5080" indent="-1270">
              <a:lnSpc>
                <a:spcPct val="116100"/>
              </a:lnSpc>
              <a:spcBef>
                <a:spcPts val="355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Recognizes</a:t>
            </a:r>
            <a:r>
              <a:rPr sz="900" spc="7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clistrict</a:t>
            </a:r>
            <a:r>
              <a:rPr sz="90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level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B6B6B"/>
                </a:solidFill>
                <a:latin typeface="Calibri"/>
                <a:cs typeface="Calibri"/>
              </a:rPr>
              <a:t>carrom</a:t>
            </a:r>
            <a:r>
              <a:rPr sz="900" spc="1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player,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zone level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SA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writer,</a:t>
            </a:r>
            <a:r>
              <a:rPr sz="90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25" dirty="0">
                <a:solidFill>
                  <a:srgbClr val="6E6E6E"/>
                </a:solidFill>
                <a:latin typeface="Calibri"/>
                <a:cs typeface="Calibri"/>
              </a:rPr>
              <a:t>ance</a:t>
            </a:r>
            <a:r>
              <a:rPr sz="900" spc="7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6E6E6E"/>
                </a:solidFill>
                <a:latin typeface="Calibri"/>
                <a:cs typeface="Calibri"/>
              </a:rPr>
              <a:t>Raja|3uskai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scout</a:t>
            </a:r>
            <a:r>
              <a:rPr sz="900" spc="-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6D6D6D"/>
                </a:solidFill>
                <a:latin typeface="Calibri"/>
                <a:cs typeface="Calibri"/>
              </a:rPr>
              <a:t>awarcl</a:t>
            </a:r>
            <a:r>
              <a:rPr sz="90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at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clistrict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level.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682" y="2304795"/>
            <a:ext cx="1188085" cy="135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102235" indent="-3175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Diverse</a:t>
            </a:r>
            <a:r>
              <a:rPr sz="10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alibri"/>
                <a:cs typeface="Calibri"/>
              </a:rPr>
              <a:t>Hobbies</a:t>
            </a:r>
            <a:r>
              <a:rPr sz="10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61616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161616"/>
                </a:solidFill>
                <a:latin typeface="Calibri"/>
                <a:cs typeface="Calibri"/>
              </a:rPr>
              <a:t> Interests</a:t>
            </a:r>
            <a:endParaRPr sz="1000">
              <a:latin typeface="Calibri"/>
              <a:cs typeface="Calibri"/>
            </a:endParaRPr>
          </a:p>
          <a:p>
            <a:pPr marL="14604" marR="54610" indent="-1905">
              <a:lnSpc>
                <a:spcPct val="115599"/>
              </a:lnSpc>
              <a:spcBef>
                <a:spcPts val="360"/>
              </a:spcBef>
            </a:pP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Inclr›des</a:t>
            </a:r>
            <a:r>
              <a:rPr sz="900" spc="6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slaying</a:t>
            </a:r>
            <a:r>
              <a:rPr sz="90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cricket</a:t>
            </a:r>
            <a:r>
              <a:rPr sz="90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carrom,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Calibri"/>
                <a:cs typeface="Calibri"/>
              </a:rPr>
              <a:t>learninm•</a:t>
            </a:r>
            <a:r>
              <a:rPr sz="900" spc="50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70" dirty="0">
                <a:solidFill>
                  <a:srgbClr val="6E6E6E"/>
                </a:solidFill>
                <a:latin typeface="Calibri"/>
                <a:cs typeface="Calibri"/>
              </a:rPr>
              <a:t>t›rogi</a:t>
            </a:r>
            <a:r>
              <a:rPr sz="900" spc="-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amming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lai</a:t>
            </a:r>
            <a:r>
              <a:rPr sz="900" spc="7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gr›ages,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exploring</a:t>
            </a:r>
            <a:r>
              <a:rPr sz="90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707070"/>
                </a:solidFill>
                <a:latin typeface="Calibri"/>
                <a:cs typeface="Calibri"/>
              </a:rPr>
              <a:t>new</a:t>
            </a:r>
            <a:endParaRPr sz="900">
              <a:latin typeface="Calibri"/>
              <a:cs typeface="Calibri"/>
            </a:endParaRPr>
          </a:p>
          <a:p>
            <a:pPr marL="15240" marR="5080">
              <a:lnSpc>
                <a:spcPct val="113300"/>
              </a:lnSpc>
              <a:spcBef>
                <a:spcPts val="50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tech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nologies,</a:t>
            </a:r>
            <a:r>
              <a:rPr sz="90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ancl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D6D6D"/>
                </a:solidFill>
                <a:latin typeface="Calibri"/>
                <a:cs typeface="Calibri"/>
              </a:rPr>
              <a:t>tournament</a:t>
            </a:r>
            <a:r>
              <a:rPr sz="900" spc="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participation.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Digital portfolio</vt:lpstr>
      <vt:lpstr>AGENDA</vt:lpstr>
      <vt:lpstr>PowerPoint Presentation</vt:lpstr>
      <vt:lpstr>PROJECT OVERVIEW :DEVELOPER PROFILE</vt:lpstr>
      <vt:lpstr>END USERS : STUDENTS &amp;ENTHUSIASTS</vt:lpstr>
      <vt:lpstr>TOOLS AND TECHNOLOGIES USED</vt:lpstr>
      <vt:lpstr>PORTFOLIO DESIGN AND LAYOUT</vt:lpstr>
      <vt:lpstr>FEATURES AND FUNCTIONALITY</vt:lpstr>
      <vt:lpstr>RESULTS AND SCREENSHOT S</vt:lpstr>
      <vt:lpstr>PowerPoint Presentation</vt:lpstr>
      <vt:lpstr>PowerPoint Presentation</vt:lpstr>
      <vt:lpstr>PowerPoint Presentation</vt:lpstr>
      <vt:lpstr>Connect with Vishnu to explore collaboration and career opportunities in software development.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Vishnu . K</cp:lastModifiedBy>
  <cp:revision>3</cp:revision>
  <dcterms:created xsi:type="dcterms:W3CDTF">2025-08-25T15:15:55Z</dcterms:created>
  <dcterms:modified xsi:type="dcterms:W3CDTF">2025-08-26T03:44:33Z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2025-08-21T00:00:00Z</vt:filetime>
  </property>
  <property fmtid="{D5CDD505-2E9C-101B-9397-08002B2CF9AE}" pid="3" name="LastSaved">
    <vt:filetime>2025-08-25T00:00:00Z</vt:filetime>
  </property>
  <property fmtid="{D5CDD505-2E9C-101B-9397-08002B2CF9AE}" pid="4" name="Producer">
    <vt:lpwstr>3.0.26 (5.1.12) </vt:lpwstr>
  </property>
</Properties>
</file>