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6" r:id="rId13"/>
    <p:sldId id="267" r:id="rId14"/>
    <p:sldId id="268" r:id="rId15"/>
    <p:sldId id="269" r:id="rId16"/>
  </p:sldIdLst>
  <p:sldSz cx="8128000" cy="4572000"/>
  <p:notesSz cx="8128000" cy="4572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09600" y="1417320"/>
            <a:ext cx="6908800" cy="960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rgbClr val="7716E2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219200" y="2560320"/>
            <a:ext cx="5689600" cy="114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rgbClr val="7716E2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rgbClr val="7716E2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0640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18592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rgbClr val="7716E2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9572" y="343408"/>
            <a:ext cx="7648855" cy="314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rgbClr val="7716E2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6400" y="1051560"/>
            <a:ext cx="731520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763520" y="4251960"/>
            <a:ext cx="260096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0640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85216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esentations.ai/?utm_source=free_pdf_download&amp;utm_medium=presentation&amp;utm_campaign=Created%20using%20Presentations.ai" TargetMode="External" /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5.xml" /><Relationship Id="rId5" Type="http://schemas.openxmlformats.org/officeDocument/2006/relationships/image" Target="../media/image3.jpg" /><Relationship Id="rId4" Type="http://schemas.openxmlformats.org/officeDocument/2006/relationships/image" Target="../media/image2.png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 /><Relationship Id="rId2" Type="http://schemas.openxmlformats.org/officeDocument/2006/relationships/image" Target="../media/image28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30.jpeg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 /><Relationship Id="rId2" Type="http://schemas.openxmlformats.org/officeDocument/2006/relationships/image" Target="../media/image31.jpg" /><Relationship Id="rId1" Type="http://schemas.openxmlformats.org/officeDocument/2006/relationships/slideLayout" Target="../slideLayouts/slideLayout5.xml" /><Relationship Id="rId4" Type="http://schemas.openxmlformats.org/officeDocument/2006/relationships/hyperlink" Target="https://example.com/" TargetMode="Externa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sulthan2006v@gmail.com" TargetMode="External" /><Relationship Id="rId2" Type="http://schemas.openxmlformats.org/officeDocument/2006/relationships/image" Target="../media/image33.jpg" /><Relationship Id="rId1" Type="http://schemas.openxmlformats.org/officeDocument/2006/relationships/slideLayout" Target="../slideLayouts/slideLayout5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6.png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s.ai/?utm_source=free_pdf_download&amp;utm_medium=presentation&amp;utm_campaign=Created%20using%20Presentations.ai" TargetMode="Externa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esentations.ai/?utm_source=free_pdf_download&amp;utm_medium=presentation&amp;utm_campaign=Created%20using%20Presentations.ai" TargetMode="External" /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5.xml" /><Relationship Id="rId4" Type="http://schemas.openxmlformats.org/officeDocument/2006/relationships/image" Target="../media/image2.png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s.ai/?utm_source=free_pdf_download&amp;utm_medium=presentation&amp;utm_campaign=Created%20using%20Presentations.ai" TargetMode="Externa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0.pn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hyperlink" Target="https://www.presentations.ai/?utm_source=free_pdf_download&amp;utm_medium=presentation&amp;utm_campaign=Created%20using%20Presentations.ai" TargetMode="Externa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3.png" /><Relationship Id="rId4" Type="http://schemas.openxmlformats.org/officeDocument/2006/relationships/image" Target="../media/image12.jpg" 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 /><Relationship Id="rId3" Type="http://schemas.openxmlformats.org/officeDocument/2006/relationships/image" Target="../media/image15.jpg" /><Relationship Id="rId7" Type="http://schemas.openxmlformats.org/officeDocument/2006/relationships/image" Target="../media/image19.jpg" /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8.jpg" /><Relationship Id="rId11" Type="http://schemas.openxmlformats.org/officeDocument/2006/relationships/image" Target="../media/image23.jpg" /><Relationship Id="rId5" Type="http://schemas.openxmlformats.org/officeDocument/2006/relationships/image" Target="../media/image17.jpg" /><Relationship Id="rId10" Type="http://schemas.openxmlformats.org/officeDocument/2006/relationships/image" Target="../media/image22.jpg" /><Relationship Id="rId4" Type="http://schemas.openxmlformats.org/officeDocument/2006/relationships/image" Target="../media/image16.jpg" /><Relationship Id="rId9" Type="http://schemas.openxmlformats.org/officeDocument/2006/relationships/image" Target="../media/image21.jp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 /><Relationship Id="rId2" Type="http://schemas.openxmlformats.org/officeDocument/2006/relationships/image" Target="../media/image24.jpg" /><Relationship Id="rId1" Type="http://schemas.openxmlformats.org/officeDocument/2006/relationships/slideLayout" Target="../slideLayouts/slideLayout2.xml" /><Relationship Id="rId5" Type="http://schemas.openxmlformats.org/officeDocument/2006/relationships/hyperlink" Target="https://www.presentations.ai/?utm_source=free_pdf_download&amp;utm_medium=presentation&amp;utm_campaign=Created%20using%20Presentations.ai" TargetMode="External" /><Relationship Id="rId4" Type="http://schemas.openxmlformats.org/officeDocument/2006/relationships/image" Target="../media/image26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3189" y="588225"/>
            <a:ext cx="8004809" cy="3983990"/>
            <a:chOff x="123189" y="588225"/>
            <a:chExt cx="8004809" cy="39839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189" y="658241"/>
              <a:ext cx="8004809" cy="3913759"/>
            </a:xfrm>
            <a:prstGeom prst="rect">
              <a:avLst/>
            </a:prstGeom>
          </p:spPr>
        </p:pic>
        <p:pic>
          <p:nvPicPr>
            <p:cNvPr id="4" name="object 4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20929" y="4199470"/>
              <a:ext cx="1337729" cy="2031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5939" y="588225"/>
              <a:ext cx="7429500" cy="39837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30224"/>
            <a:ext cx="7960380" cy="354177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>
                <a:solidFill>
                  <a:srgbClr val="7518DB"/>
                </a:solidFill>
              </a:rPr>
              <a:t>RESULTS</a:t>
            </a:r>
            <a:r>
              <a:rPr spc="75" dirty="0">
                <a:solidFill>
                  <a:srgbClr val="7518DB"/>
                </a:solidFill>
              </a:rPr>
              <a:t> </a:t>
            </a:r>
            <a:r>
              <a:rPr spc="-170" dirty="0">
                <a:solidFill>
                  <a:srgbClr val="751ACD"/>
                </a:solidFill>
              </a:rPr>
              <a:t>AND</a:t>
            </a:r>
            <a:r>
              <a:rPr spc="-35" dirty="0">
                <a:solidFill>
                  <a:srgbClr val="751ACD"/>
                </a:solidFill>
              </a:rPr>
              <a:t> </a:t>
            </a:r>
            <a:r>
              <a:rPr spc="-180" dirty="0"/>
              <a:t>SCREENSHOT</a:t>
            </a:r>
            <a:r>
              <a:rPr spc="120" dirty="0"/>
              <a:t> </a:t>
            </a:r>
            <a:r>
              <a:rPr spc="-50" dirty="0">
                <a:solidFill>
                  <a:srgbClr val="7718E2"/>
                </a:solidFill>
              </a:rPr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2385" y="708152"/>
            <a:ext cx="21247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6E6E6E"/>
                </a:solidFill>
                <a:latin typeface="Calibri"/>
                <a:cs typeface="Calibri"/>
              </a:rPr>
              <a:t>Showcasîng</a:t>
            </a:r>
            <a:r>
              <a:rPr sz="900" dirty="0">
                <a:solidFill>
                  <a:srgbClr val="6E6E6E"/>
                </a:solidFill>
                <a:latin typeface="Calibri"/>
                <a:cs typeface="Calibri"/>
              </a:rPr>
              <a:t> clear</a:t>
            </a:r>
            <a:r>
              <a:rPr sz="900" spc="-15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6D6D6D"/>
                </a:solidFill>
                <a:latin typeface="Calibri"/>
                <a:cs typeface="Calibri"/>
              </a:rPr>
              <a:t>design</a:t>
            </a:r>
            <a:r>
              <a:rPr sz="900" spc="-5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900" spc="-55" dirty="0">
                <a:solidFill>
                  <a:srgbClr val="6D6D6D"/>
                </a:solidFill>
                <a:latin typeface="Calibri"/>
                <a:cs typeface="Calibri"/>
              </a:rPr>
              <a:t>ancl</a:t>
            </a:r>
            <a:r>
              <a:rPr sz="900" spc="5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6E6E6E"/>
                </a:solidFill>
                <a:latin typeface="Calibri"/>
                <a:cs typeface="Calibri"/>
              </a:rPr>
              <a:t>user</a:t>
            </a:r>
            <a:r>
              <a:rPr sz="900" spc="-2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6E6E6E"/>
                </a:solidFill>
                <a:latin typeface="Calibri"/>
                <a:cs typeface="Calibri"/>
              </a:rPr>
              <a:t>accessibility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1545E-CF55-5E82-7948-EADCA0E04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18B6FA-5321-536A-6F86-72DB336E4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44239"/>
            <a:ext cx="4343519" cy="44552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9BE68B-0D8E-D61D-D0CE-F2FC7C1876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126" y="0"/>
            <a:ext cx="3887832" cy="36124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8484E0-2500-8760-5D51-2CB40088DC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660" y="3293095"/>
            <a:ext cx="3786156" cy="127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123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159" y="593657"/>
            <a:ext cx="3619791" cy="137484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56100" y="336278"/>
            <a:ext cx="2210672" cy="189892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58800" y="2235200"/>
            <a:ext cx="540004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70" dirty="0">
                <a:solidFill>
                  <a:srgbClr val="E53934"/>
                </a:solidFill>
                <a:latin typeface="Trebuchet MS"/>
                <a:cs typeface="Trebuchet MS"/>
                <a:hlinkClick r:id="rId4"/>
              </a:rPr>
              <a:t>Through</a:t>
            </a:r>
            <a:r>
              <a:rPr sz="1800" b="1" spc="-80" dirty="0">
                <a:solidFill>
                  <a:srgbClr val="E53934"/>
                </a:solidFill>
                <a:latin typeface="Trebuchet MS"/>
                <a:cs typeface="Trebuchet MS"/>
                <a:hlinkClick r:id="rId4"/>
              </a:rPr>
              <a:t> </a:t>
            </a:r>
            <a:r>
              <a:rPr sz="1800" b="1" spc="-130" dirty="0">
                <a:solidFill>
                  <a:srgbClr val="E53934"/>
                </a:solidFill>
                <a:latin typeface="Trebuchet MS"/>
                <a:cs typeface="Trebuchet MS"/>
                <a:hlinkClick r:id="rId4"/>
              </a:rPr>
              <a:t>this</a:t>
            </a:r>
            <a:r>
              <a:rPr sz="1800" b="1" spc="-80" dirty="0">
                <a:solidFill>
                  <a:srgbClr val="E53934"/>
                </a:solidFill>
                <a:latin typeface="Trebuchet MS"/>
                <a:cs typeface="Trebuchet MS"/>
                <a:hlinkClick r:id="rId4"/>
              </a:rPr>
              <a:t> </a:t>
            </a:r>
            <a:r>
              <a:rPr sz="1800" b="1" spc="-190" dirty="0">
                <a:solidFill>
                  <a:srgbClr val="E53934"/>
                </a:solidFill>
                <a:latin typeface="Trebuchet MS"/>
                <a:cs typeface="Trebuchet MS"/>
                <a:hlinkClick r:id="rId4"/>
              </a:rPr>
              <a:t>project.</a:t>
            </a:r>
            <a:r>
              <a:rPr sz="1800" b="1" spc="-80" dirty="0">
                <a:solidFill>
                  <a:srgbClr val="E53934"/>
                </a:solidFill>
                <a:latin typeface="Trebuchet MS"/>
                <a:cs typeface="Trebuchet MS"/>
                <a:hlinkClick r:id="rId4"/>
              </a:rPr>
              <a:t> </a:t>
            </a:r>
            <a:r>
              <a:rPr sz="1800" b="1" dirty="0">
                <a:solidFill>
                  <a:srgbClr val="E53934"/>
                </a:solidFill>
                <a:latin typeface="Trebuchet MS"/>
                <a:cs typeface="Trebuchet MS"/>
                <a:hlinkClick r:id="rId4"/>
              </a:rPr>
              <a:t>I</a:t>
            </a:r>
            <a:r>
              <a:rPr sz="1800" b="1" spc="-80" dirty="0">
                <a:solidFill>
                  <a:srgbClr val="E53934"/>
                </a:solidFill>
                <a:latin typeface="Trebuchet MS"/>
                <a:cs typeface="Trebuchet MS"/>
                <a:hlinkClick r:id="rId4"/>
              </a:rPr>
              <a:t> </a:t>
            </a:r>
            <a:r>
              <a:rPr sz="1800" b="1" spc="-10" dirty="0">
                <a:solidFill>
                  <a:srgbClr val="E53934"/>
                </a:solidFill>
                <a:latin typeface="Trebuchet MS"/>
                <a:cs typeface="Trebuchet MS"/>
                <a:hlinkClick r:id="rId4"/>
              </a:rPr>
              <a:t>have:</a:t>
            </a:r>
            <a:endParaRPr sz="1800">
              <a:latin typeface="Trebuchet MS"/>
              <a:cs typeface="Trebuchet MS"/>
            </a:endParaRPr>
          </a:p>
          <a:p>
            <a:pPr marL="12700" marR="1169035">
              <a:lnSpc>
                <a:spcPct val="166700"/>
              </a:lnSpc>
            </a:pPr>
            <a:r>
              <a:rPr sz="1800" b="1" spc="-145" dirty="0">
                <a:solidFill>
                  <a:srgbClr val="E53934"/>
                </a:solidFill>
                <a:latin typeface="Trebuchet MS"/>
                <a:cs typeface="Trebuchet MS"/>
                <a:hlinkClick r:id="rId4"/>
              </a:rPr>
              <a:t>Improved</a:t>
            </a:r>
            <a:r>
              <a:rPr sz="1800" b="1" spc="-65" dirty="0">
                <a:solidFill>
                  <a:srgbClr val="E53934"/>
                </a:solidFill>
                <a:latin typeface="Trebuchet MS"/>
                <a:cs typeface="Trebuchet MS"/>
                <a:hlinkClick r:id="rId4"/>
              </a:rPr>
              <a:t> </a:t>
            </a:r>
            <a:r>
              <a:rPr sz="1800" b="1" spc="-170" dirty="0">
                <a:solidFill>
                  <a:srgbClr val="E53934"/>
                </a:solidFill>
                <a:latin typeface="Trebuchet MS"/>
                <a:cs typeface="Trebuchet MS"/>
                <a:hlinkClick r:id="rId4"/>
              </a:rPr>
              <a:t>my</a:t>
            </a:r>
            <a:r>
              <a:rPr sz="1800" b="1" spc="-65" dirty="0">
                <a:solidFill>
                  <a:srgbClr val="E53934"/>
                </a:solidFill>
                <a:latin typeface="Trebuchet MS"/>
                <a:cs typeface="Trebuchet MS"/>
                <a:hlinkClick r:id="rId4"/>
              </a:rPr>
              <a:t> </a:t>
            </a:r>
            <a:r>
              <a:rPr sz="1800" b="1" spc="-150" dirty="0">
                <a:solidFill>
                  <a:srgbClr val="E53934"/>
                </a:solidFill>
                <a:latin typeface="Trebuchet MS"/>
                <a:cs typeface="Trebuchet MS"/>
                <a:hlinkClick r:id="rId4"/>
              </a:rPr>
              <a:t>front-</a:t>
            </a:r>
            <a:r>
              <a:rPr sz="1800" b="1" spc="-190" dirty="0">
                <a:solidFill>
                  <a:srgbClr val="E53934"/>
                </a:solidFill>
                <a:latin typeface="Trebuchet MS"/>
                <a:cs typeface="Trebuchet MS"/>
                <a:hlinkClick r:id="rId4"/>
              </a:rPr>
              <a:t>end</a:t>
            </a:r>
            <a:r>
              <a:rPr sz="1800" b="1" spc="-60" dirty="0">
                <a:solidFill>
                  <a:srgbClr val="E53934"/>
                </a:solidFill>
                <a:latin typeface="Trebuchet MS"/>
                <a:cs typeface="Trebuchet MS"/>
                <a:hlinkClick r:id="rId4"/>
              </a:rPr>
              <a:t> </a:t>
            </a:r>
            <a:r>
              <a:rPr sz="1800" b="1" spc="-170" dirty="0">
                <a:solidFill>
                  <a:srgbClr val="E53934"/>
                </a:solidFill>
                <a:latin typeface="Trebuchet MS"/>
                <a:cs typeface="Trebuchet MS"/>
                <a:hlinkClick r:id="rId4"/>
              </a:rPr>
              <a:t>development</a:t>
            </a:r>
            <a:r>
              <a:rPr sz="1800" b="1" spc="-65" dirty="0">
                <a:solidFill>
                  <a:srgbClr val="E53934"/>
                </a:solidFill>
                <a:latin typeface="Trebuchet MS"/>
                <a:cs typeface="Trebuchet MS"/>
                <a:hlinkClick r:id="rId4"/>
              </a:rPr>
              <a:t> </a:t>
            </a:r>
            <a:r>
              <a:rPr sz="1800" b="1" spc="-10" dirty="0">
                <a:solidFill>
                  <a:srgbClr val="E53934"/>
                </a:solidFill>
                <a:latin typeface="Trebuchet MS"/>
                <a:cs typeface="Trebuchet MS"/>
                <a:hlinkClick r:id="rId4"/>
              </a:rPr>
              <a:t>skills</a:t>
            </a:r>
            <a:r>
              <a:rPr sz="1800" b="1" spc="-10" dirty="0">
                <a:solidFill>
                  <a:srgbClr val="E53934"/>
                </a:solidFill>
                <a:latin typeface="Trebuchet MS"/>
                <a:cs typeface="Trebuchet MS"/>
              </a:rPr>
              <a:t> </a:t>
            </a:r>
            <a:r>
              <a:rPr sz="1800" b="1" spc="-195" dirty="0">
                <a:solidFill>
                  <a:srgbClr val="E53934"/>
                </a:solidFill>
                <a:latin typeface="Trebuchet MS"/>
                <a:cs typeface="Trebuchet MS"/>
              </a:rPr>
              <a:t>Learned</a:t>
            </a:r>
            <a:r>
              <a:rPr sz="1800" b="1" spc="-75" dirty="0">
                <a:solidFill>
                  <a:srgbClr val="E53934"/>
                </a:solidFill>
                <a:latin typeface="Trebuchet MS"/>
                <a:cs typeface="Trebuchet MS"/>
              </a:rPr>
              <a:t> </a:t>
            </a:r>
            <a:r>
              <a:rPr sz="1800" b="1" spc="-155" dirty="0">
                <a:solidFill>
                  <a:srgbClr val="E53934"/>
                </a:solidFill>
                <a:latin typeface="Trebuchet MS"/>
                <a:cs typeface="Trebuchet MS"/>
              </a:rPr>
              <a:t>responsive</a:t>
            </a:r>
            <a:r>
              <a:rPr sz="1800" b="1" spc="-70" dirty="0">
                <a:solidFill>
                  <a:srgbClr val="E53934"/>
                </a:solidFill>
                <a:latin typeface="Trebuchet MS"/>
                <a:cs typeface="Trebuchet MS"/>
              </a:rPr>
              <a:t> </a:t>
            </a:r>
            <a:r>
              <a:rPr sz="1800" b="1" spc="-155" dirty="0">
                <a:solidFill>
                  <a:srgbClr val="E53934"/>
                </a:solidFill>
                <a:latin typeface="Trebuchet MS"/>
                <a:cs typeface="Trebuchet MS"/>
              </a:rPr>
              <a:t>and</a:t>
            </a:r>
            <a:r>
              <a:rPr sz="1800" b="1" spc="-70" dirty="0">
                <a:solidFill>
                  <a:srgbClr val="E53934"/>
                </a:solidFill>
                <a:latin typeface="Trebuchet MS"/>
                <a:cs typeface="Trebuchet MS"/>
              </a:rPr>
              <a:t> </a:t>
            </a:r>
            <a:r>
              <a:rPr sz="1800" b="1" spc="-165" dirty="0">
                <a:solidFill>
                  <a:srgbClr val="E53934"/>
                </a:solidFill>
                <a:latin typeface="Trebuchet MS"/>
                <a:cs typeface="Trebuchet MS"/>
              </a:rPr>
              <a:t>interactive</a:t>
            </a:r>
            <a:r>
              <a:rPr sz="1800" b="1" spc="-70" dirty="0">
                <a:solidFill>
                  <a:srgbClr val="E53934"/>
                </a:solidFill>
                <a:latin typeface="Trebuchet MS"/>
                <a:cs typeface="Trebuchet MS"/>
              </a:rPr>
              <a:t> </a:t>
            </a:r>
            <a:r>
              <a:rPr sz="1800" b="1" spc="-175" dirty="0">
                <a:solidFill>
                  <a:srgbClr val="E53934"/>
                </a:solidFill>
                <a:latin typeface="Trebuchet MS"/>
                <a:cs typeface="Trebuchet MS"/>
              </a:rPr>
              <a:t>web</a:t>
            </a:r>
            <a:r>
              <a:rPr sz="1800" b="1" spc="-75" dirty="0">
                <a:solidFill>
                  <a:srgbClr val="E53934"/>
                </a:solidFill>
                <a:latin typeface="Trebuchet MS"/>
                <a:cs typeface="Trebuchet MS"/>
              </a:rPr>
              <a:t> </a:t>
            </a:r>
            <a:r>
              <a:rPr sz="1800" b="1" spc="-110" dirty="0">
                <a:solidFill>
                  <a:srgbClr val="E53934"/>
                </a:solidFill>
                <a:latin typeface="Trebuchet MS"/>
                <a:cs typeface="Trebuchet MS"/>
              </a:rPr>
              <a:t>design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b="1" spc="-140" dirty="0">
                <a:solidFill>
                  <a:srgbClr val="E53934"/>
                </a:solidFill>
                <a:latin typeface="Trebuchet MS"/>
                <a:cs typeface="Trebuchet MS"/>
              </a:rPr>
              <a:t>Built</a:t>
            </a:r>
            <a:r>
              <a:rPr sz="1800" b="1" spc="-80" dirty="0">
                <a:solidFill>
                  <a:srgbClr val="E53934"/>
                </a:solidFill>
                <a:latin typeface="Trebuchet MS"/>
                <a:cs typeface="Trebuchet MS"/>
              </a:rPr>
              <a:t> </a:t>
            </a:r>
            <a:r>
              <a:rPr sz="1800" b="1" spc="-135" dirty="0">
                <a:solidFill>
                  <a:srgbClr val="E53934"/>
                </a:solidFill>
                <a:latin typeface="Trebuchet MS"/>
                <a:cs typeface="Trebuchet MS"/>
              </a:rPr>
              <a:t>a</a:t>
            </a:r>
            <a:r>
              <a:rPr sz="1800" b="1" spc="-75" dirty="0">
                <a:solidFill>
                  <a:srgbClr val="E53934"/>
                </a:solidFill>
                <a:latin typeface="Trebuchet MS"/>
                <a:cs typeface="Trebuchet MS"/>
              </a:rPr>
              <a:t> </a:t>
            </a:r>
            <a:r>
              <a:rPr sz="1800" b="1" spc="-140" dirty="0">
                <a:solidFill>
                  <a:srgbClr val="E53934"/>
                </a:solidFill>
                <a:latin typeface="Trebuchet MS"/>
                <a:cs typeface="Trebuchet MS"/>
              </a:rPr>
              <a:t>professional</a:t>
            </a:r>
            <a:r>
              <a:rPr sz="1800" b="1" spc="-80" dirty="0">
                <a:solidFill>
                  <a:srgbClr val="E53934"/>
                </a:solidFill>
                <a:latin typeface="Trebuchet MS"/>
                <a:cs typeface="Trebuchet MS"/>
              </a:rPr>
              <a:t> </a:t>
            </a:r>
            <a:r>
              <a:rPr sz="1800" b="1" spc="-140" dirty="0">
                <a:solidFill>
                  <a:srgbClr val="E53934"/>
                </a:solidFill>
                <a:latin typeface="Trebuchet MS"/>
                <a:cs typeface="Trebuchet MS"/>
              </a:rPr>
              <a:t>portfolio</a:t>
            </a:r>
            <a:r>
              <a:rPr sz="1800" b="1" spc="-75" dirty="0">
                <a:solidFill>
                  <a:srgbClr val="E53934"/>
                </a:solidFill>
                <a:latin typeface="Trebuchet MS"/>
                <a:cs typeface="Trebuchet MS"/>
              </a:rPr>
              <a:t> </a:t>
            </a:r>
            <a:r>
              <a:rPr sz="1800" b="1" spc="-145" dirty="0">
                <a:solidFill>
                  <a:srgbClr val="E53934"/>
                </a:solidFill>
                <a:latin typeface="Trebuchet MS"/>
                <a:cs typeface="Trebuchet MS"/>
              </a:rPr>
              <a:t>for</a:t>
            </a:r>
            <a:r>
              <a:rPr sz="1800" b="1" spc="-75" dirty="0">
                <a:solidFill>
                  <a:srgbClr val="E53934"/>
                </a:solidFill>
                <a:latin typeface="Trebuchet MS"/>
                <a:cs typeface="Trebuchet MS"/>
              </a:rPr>
              <a:t> </a:t>
            </a:r>
            <a:r>
              <a:rPr sz="1800" b="1" spc="-160" dirty="0">
                <a:solidFill>
                  <a:srgbClr val="E53934"/>
                </a:solidFill>
                <a:latin typeface="Trebuchet MS"/>
                <a:cs typeface="Trebuchet MS"/>
              </a:rPr>
              <a:t>future</a:t>
            </a:r>
            <a:r>
              <a:rPr sz="1800" b="1" spc="-80" dirty="0">
                <a:solidFill>
                  <a:srgbClr val="E53934"/>
                </a:solidFill>
                <a:latin typeface="Trebuchet MS"/>
                <a:cs typeface="Trebuchet MS"/>
              </a:rPr>
              <a:t> </a:t>
            </a:r>
            <a:r>
              <a:rPr sz="1800" b="1" spc="-195" dirty="0">
                <a:solidFill>
                  <a:srgbClr val="E53934"/>
                </a:solidFill>
                <a:latin typeface="Trebuchet MS"/>
                <a:cs typeface="Trebuchet MS"/>
              </a:rPr>
              <a:t>career</a:t>
            </a:r>
            <a:r>
              <a:rPr sz="1800" b="1" spc="-75" dirty="0">
                <a:solidFill>
                  <a:srgbClr val="E53934"/>
                </a:solidFill>
                <a:latin typeface="Trebuchet MS"/>
                <a:cs typeface="Trebuchet MS"/>
              </a:rPr>
              <a:t> </a:t>
            </a:r>
            <a:r>
              <a:rPr sz="1800" b="1" spc="-120" dirty="0">
                <a:solidFill>
                  <a:srgbClr val="E53934"/>
                </a:solidFill>
                <a:latin typeface="Trebuchet MS"/>
                <a:cs typeface="Trebuchet MS"/>
              </a:rPr>
              <a:t>opportunities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4156" y="244651"/>
            <a:ext cx="3192541" cy="99148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0800" y="1877994"/>
            <a:ext cx="6363335" cy="17780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59700"/>
              </a:lnSpc>
              <a:spcBef>
                <a:spcPts val="90"/>
              </a:spcBef>
            </a:pPr>
            <a:r>
              <a:rPr sz="2400" i="1" dirty="0">
                <a:solidFill>
                  <a:srgbClr val="2D7D32"/>
                </a:solidFill>
                <a:latin typeface="Times New Roman"/>
                <a:cs typeface="Times New Roman"/>
              </a:rPr>
              <a:t>GitHub</a:t>
            </a:r>
            <a:r>
              <a:rPr sz="2400" i="1" spc="-110" dirty="0">
                <a:solidFill>
                  <a:srgbClr val="2D7D32"/>
                </a:solidFill>
                <a:latin typeface="Times New Roman"/>
                <a:cs typeface="Times New Roman"/>
              </a:rPr>
              <a:t> </a:t>
            </a:r>
            <a:r>
              <a:rPr sz="2400" i="1" spc="-95" dirty="0">
                <a:solidFill>
                  <a:srgbClr val="2D7D32"/>
                </a:solidFill>
                <a:latin typeface="Times New Roman"/>
                <a:cs typeface="Times New Roman"/>
              </a:rPr>
              <a:t>Repository:</a:t>
            </a:r>
            <a:r>
              <a:rPr sz="2400" i="1" spc="-114" dirty="0">
                <a:solidFill>
                  <a:srgbClr val="2D7D32"/>
                </a:solidFill>
                <a:latin typeface="Times New Roman"/>
                <a:cs typeface="Times New Roman"/>
              </a:rPr>
              <a:t> </a:t>
            </a:r>
            <a:r>
              <a:rPr sz="2400" i="1" spc="-95" dirty="0">
                <a:solidFill>
                  <a:srgbClr val="2D7D32"/>
                </a:solidFill>
                <a:latin typeface="Times New Roman"/>
                <a:cs typeface="Times New Roman"/>
              </a:rPr>
              <a:t>(Insert</a:t>
            </a:r>
            <a:r>
              <a:rPr sz="2400" i="1" spc="-114" dirty="0">
                <a:solidFill>
                  <a:srgbClr val="2D7D32"/>
                </a:solidFill>
                <a:latin typeface="Times New Roman"/>
                <a:cs typeface="Times New Roman"/>
              </a:rPr>
              <a:t> </a:t>
            </a:r>
            <a:r>
              <a:rPr sz="2400" i="1" spc="-80" dirty="0">
                <a:solidFill>
                  <a:srgbClr val="2D7D32"/>
                </a:solidFill>
                <a:latin typeface="Times New Roman"/>
                <a:cs typeface="Times New Roman"/>
              </a:rPr>
              <a:t>your</a:t>
            </a:r>
            <a:r>
              <a:rPr sz="2400" i="1" spc="-110" dirty="0">
                <a:solidFill>
                  <a:srgbClr val="2D7D32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2D7D32"/>
                </a:solidFill>
                <a:latin typeface="Times New Roman"/>
                <a:cs typeface="Times New Roman"/>
              </a:rPr>
              <a:t>GitHub</a:t>
            </a:r>
            <a:r>
              <a:rPr sz="2400" i="1" spc="-110" dirty="0">
                <a:solidFill>
                  <a:srgbClr val="2D7D32"/>
                </a:solidFill>
                <a:latin typeface="Times New Roman"/>
                <a:cs typeface="Times New Roman"/>
              </a:rPr>
              <a:t> </a:t>
            </a:r>
            <a:r>
              <a:rPr sz="2400" i="1" spc="-120" dirty="0">
                <a:solidFill>
                  <a:srgbClr val="2D7D32"/>
                </a:solidFill>
                <a:latin typeface="Times New Roman"/>
                <a:cs typeface="Times New Roman"/>
              </a:rPr>
              <a:t>repo</a:t>
            </a:r>
            <a:r>
              <a:rPr sz="2400" i="1" spc="-110" dirty="0">
                <a:solidFill>
                  <a:srgbClr val="2D7D32"/>
                </a:solidFill>
                <a:latin typeface="Times New Roman"/>
                <a:cs typeface="Times New Roman"/>
              </a:rPr>
              <a:t> </a:t>
            </a:r>
            <a:r>
              <a:rPr sz="2400" i="1" spc="-50" dirty="0">
                <a:solidFill>
                  <a:srgbClr val="2D7D32"/>
                </a:solidFill>
                <a:latin typeface="Times New Roman"/>
                <a:cs typeface="Times New Roman"/>
              </a:rPr>
              <a:t>link</a:t>
            </a:r>
            <a:r>
              <a:rPr sz="2400" i="1" spc="-110" dirty="0">
                <a:solidFill>
                  <a:srgbClr val="2D7D32"/>
                </a:solidFill>
                <a:latin typeface="Times New Roman"/>
                <a:cs typeface="Times New Roman"/>
              </a:rPr>
              <a:t> </a:t>
            </a:r>
            <a:r>
              <a:rPr sz="2400" i="1" spc="-65" dirty="0">
                <a:solidFill>
                  <a:srgbClr val="2D7D32"/>
                </a:solidFill>
                <a:latin typeface="Times New Roman"/>
                <a:cs typeface="Times New Roman"/>
              </a:rPr>
              <a:t>here) </a:t>
            </a:r>
            <a:r>
              <a:rPr sz="2400" i="1" spc="-150" dirty="0">
                <a:solidFill>
                  <a:srgbClr val="2D7D32"/>
                </a:solidFill>
                <a:latin typeface="Times New Roman"/>
                <a:cs typeface="Times New Roman"/>
              </a:rPr>
              <a:t>Email:</a:t>
            </a:r>
            <a:r>
              <a:rPr sz="2400" i="1" spc="-120" dirty="0">
                <a:solidFill>
                  <a:srgbClr val="2D7D32"/>
                </a:solidFill>
                <a:latin typeface="Times New Roman"/>
                <a:cs typeface="Times New Roman"/>
              </a:rPr>
              <a:t> </a:t>
            </a:r>
            <a:r>
              <a:rPr sz="2400" i="1" spc="-70" dirty="0">
                <a:solidFill>
                  <a:srgbClr val="2D7D32"/>
                </a:solidFill>
                <a:latin typeface="Times New Roman"/>
                <a:cs typeface="Times New Roman"/>
                <a:hlinkClick r:id="rId3"/>
              </a:rPr>
              <a:t>sulthan2006v@gmail.com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sz="2400" i="1" spc="-125" dirty="0">
                <a:solidFill>
                  <a:srgbClr val="2D7D32"/>
                </a:solidFill>
                <a:latin typeface="Times New Roman"/>
                <a:cs typeface="Times New Roman"/>
              </a:rPr>
              <a:t>Phone: </a:t>
            </a:r>
            <a:r>
              <a:rPr sz="2400" i="1" spc="-170" dirty="0">
                <a:solidFill>
                  <a:srgbClr val="2D7D32"/>
                </a:solidFill>
                <a:latin typeface="Times New Roman"/>
                <a:cs typeface="Times New Roman"/>
              </a:rPr>
              <a:t>+91</a:t>
            </a:r>
            <a:r>
              <a:rPr sz="2400" i="1" spc="-120" dirty="0">
                <a:solidFill>
                  <a:srgbClr val="2D7D32"/>
                </a:solidFill>
                <a:latin typeface="Times New Roman"/>
                <a:cs typeface="Times New Roman"/>
              </a:rPr>
              <a:t> </a:t>
            </a:r>
            <a:r>
              <a:rPr sz="2400" i="1" spc="-10" dirty="0">
                <a:solidFill>
                  <a:srgbClr val="2D7D32"/>
                </a:solidFill>
                <a:latin typeface="Times New Roman"/>
                <a:cs typeface="Times New Roman"/>
              </a:rPr>
              <a:t>9342767419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5999" y="2072639"/>
            <a:ext cx="7698285" cy="232867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3066" y="952246"/>
            <a:ext cx="5866130" cy="64579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3335" marR="5080" indent="-1270">
              <a:lnSpc>
                <a:spcPts val="2420"/>
              </a:lnSpc>
              <a:spcBef>
                <a:spcPts val="210"/>
              </a:spcBef>
            </a:pPr>
            <a:r>
              <a:rPr sz="2050" dirty="0">
                <a:solidFill>
                  <a:srgbClr val="7515E1"/>
                </a:solidFill>
                <a:latin typeface="Calibri"/>
                <a:cs typeface="Calibri"/>
              </a:rPr>
              <a:t>Connect</a:t>
            </a:r>
            <a:r>
              <a:rPr sz="2050" spc="-55" dirty="0">
                <a:solidFill>
                  <a:srgbClr val="7515E1"/>
                </a:solidFill>
                <a:latin typeface="Calibri"/>
                <a:cs typeface="Calibri"/>
              </a:rPr>
              <a:t> </a:t>
            </a:r>
            <a:r>
              <a:rPr sz="2050" spc="-60" dirty="0">
                <a:solidFill>
                  <a:srgbClr val="7916E9"/>
                </a:solidFill>
                <a:latin typeface="Calibri"/>
                <a:cs typeface="Calibri"/>
              </a:rPr>
              <a:t>with</a:t>
            </a:r>
            <a:r>
              <a:rPr sz="2050" spc="-55" dirty="0">
                <a:solidFill>
                  <a:srgbClr val="7916E9"/>
                </a:solidFill>
                <a:latin typeface="Calibri"/>
                <a:cs typeface="Calibri"/>
              </a:rPr>
              <a:t> </a:t>
            </a:r>
            <a:r>
              <a:rPr sz="2050" spc="-40" dirty="0">
                <a:solidFill>
                  <a:srgbClr val="7718E6"/>
                </a:solidFill>
                <a:latin typeface="Calibri"/>
                <a:cs typeface="Calibri"/>
              </a:rPr>
              <a:t>Vishnu</a:t>
            </a:r>
            <a:r>
              <a:rPr sz="2050" spc="370" dirty="0">
                <a:solidFill>
                  <a:srgbClr val="7718E6"/>
                </a:solidFill>
                <a:latin typeface="Calibri"/>
                <a:cs typeface="Calibri"/>
              </a:rPr>
              <a:t> </a:t>
            </a:r>
            <a:r>
              <a:rPr sz="2050" spc="-65" dirty="0">
                <a:solidFill>
                  <a:srgbClr val="7B13E6"/>
                </a:solidFill>
                <a:latin typeface="Calibri"/>
                <a:cs typeface="Calibri"/>
              </a:rPr>
              <a:t>to</a:t>
            </a:r>
            <a:r>
              <a:rPr sz="2050" spc="-60" dirty="0">
                <a:solidFill>
                  <a:srgbClr val="7B13E6"/>
                </a:solidFill>
                <a:latin typeface="Calibri"/>
                <a:cs typeface="Calibri"/>
              </a:rPr>
              <a:t> </a:t>
            </a:r>
            <a:r>
              <a:rPr sz="2050" spc="-35" dirty="0">
                <a:solidFill>
                  <a:srgbClr val="7B13E6"/>
                </a:solidFill>
                <a:latin typeface="Calibri"/>
                <a:cs typeface="Calibri"/>
              </a:rPr>
              <a:t>explore</a:t>
            </a:r>
            <a:r>
              <a:rPr sz="2050" spc="-50" dirty="0">
                <a:solidFill>
                  <a:srgbClr val="7B13E6"/>
                </a:solidFill>
                <a:latin typeface="Calibri"/>
                <a:cs typeface="Calibri"/>
              </a:rPr>
              <a:t> </a:t>
            </a:r>
            <a:r>
              <a:rPr sz="2050" spc="-40" dirty="0">
                <a:solidFill>
                  <a:srgbClr val="7416E6"/>
                </a:solidFill>
                <a:latin typeface="Calibri"/>
                <a:cs typeface="Calibri"/>
              </a:rPr>
              <a:t>collaboration</a:t>
            </a:r>
            <a:r>
              <a:rPr sz="2050" spc="25" dirty="0">
                <a:solidFill>
                  <a:srgbClr val="7416E6"/>
                </a:solidFill>
                <a:latin typeface="Calibri"/>
                <a:cs typeface="Calibri"/>
              </a:rPr>
              <a:t> </a:t>
            </a:r>
            <a:r>
              <a:rPr sz="2050" dirty="0">
                <a:solidFill>
                  <a:srgbClr val="7516E6"/>
                </a:solidFill>
                <a:latin typeface="Calibri"/>
                <a:cs typeface="Calibri"/>
              </a:rPr>
              <a:t>and</a:t>
            </a:r>
            <a:r>
              <a:rPr sz="2050" spc="-90" dirty="0">
                <a:solidFill>
                  <a:srgbClr val="7516E6"/>
                </a:solidFill>
                <a:latin typeface="Calibri"/>
                <a:cs typeface="Calibri"/>
              </a:rPr>
              <a:t> </a:t>
            </a:r>
            <a:r>
              <a:rPr sz="2050" spc="-10" dirty="0">
                <a:solidFill>
                  <a:srgbClr val="7B16E8"/>
                </a:solidFill>
                <a:latin typeface="Calibri"/>
                <a:cs typeface="Calibri"/>
              </a:rPr>
              <a:t>career </a:t>
            </a:r>
            <a:r>
              <a:rPr sz="2050" spc="-55" dirty="0">
                <a:solidFill>
                  <a:srgbClr val="7C15E8"/>
                </a:solidFill>
                <a:latin typeface="Calibri"/>
                <a:cs typeface="Calibri"/>
              </a:rPr>
              <a:t>opportunities</a:t>
            </a:r>
            <a:r>
              <a:rPr sz="2050" spc="-35" dirty="0">
                <a:solidFill>
                  <a:srgbClr val="7C15E8"/>
                </a:solidFill>
                <a:latin typeface="Calibri"/>
                <a:cs typeface="Calibri"/>
              </a:rPr>
              <a:t> </a:t>
            </a:r>
            <a:r>
              <a:rPr sz="2050" spc="-80" dirty="0">
                <a:solidFill>
                  <a:srgbClr val="7B13E9"/>
                </a:solidFill>
                <a:latin typeface="Calibri"/>
                <a:cs typeface="Calibri"/>
              </a:rPr>
              <a:t>in</a:t>
            </a:r>
            <a:r>
              <a:rPr sz="2050" spc="-70" dirty="0">
                <a:solidFill>
                  <a:srgbClr val="7B13E9"/>
                </a:solidFill>
                <a:latin typeface="Calibri"/>
                <a:cs typeface="Calibri"/>
              </a:rPr>
              <a:t> </a:t>
            </a:r>
            <a:r>
              <a:rPr sz="2050" dirty="0">
                <a:solidFill>
                  <a:srgbClr val="7516E1"/>
                </a:solidFill>
                <a:latin typeface="Calibri"/>
                <a:cs typeface="Calibri"/>
              </a:rPr>
              <a:t>software</a:t>
            </a:r>
            <a:r>
              <a:rPr sz="2050" spc="-35" dirty="0">
                <a:solidFill>
                  <a:srgbClr val="7516E1"/>
                </a:solidFill>
                <a:latin typeface="Calibri"/>
                <a:cs typeface="Calibri"/>
              </a:rPr>
              <a:t> </a:t>
            </a:r>
            <a:r>
              <a:rPr sz="2050" spc="-10" dirty="0">
                <a:solidFill>
                  <a:srgbClr val="7716E4"/>
                </a:solidFill>
                <a:latin typeface="Calibri"/>
                <a:cs typeface="Calibri"/>
              </a:rPr>
              <a:t>development.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7337" y="1649983"/>
            <a:ext cx="706183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6D6D6D"/>
                </a:solidFill>
                <a:latin typeface="Calibri"/>
                <a:cs typeface="Calibri"/>
              </a:rPr>
              <a:t>Aspiring</a:t>
            </a:r>
            <a:r>
              <a:rPr sz="900" spc="-40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900" spc="-30" dirty="0">
                <a:solidFill>
                  <a:srgbClr val="6E6E6E"/>
                </a:solidFill>
                <a:latin typeface="Calibri"/>
                <a:cs typeface="Calibri"/>
              </a:rPr>
              <a:t>to</a:t>
            </a:r>
            <a:r>
              <a:rPr sz="900" spc="-1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spc="-20" dirty="0">
                <a:solidFill>
                  <a:srgbClr val="6E6E6E"/>
                </a:solidFill>
                <a:latin typeface="Calibri"/>
                <a:cs typeface="Calibri"/>
              </a:rPr>
              <a:t>launch</a:t>
            </a:r>
            <a:r>
              <a:rPr sz="90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707070"/>
                </a:solidFill>
                <a:latin typeface="Calibri"/>
                <a:cs typeface="Calibri"/>
              </a:rPr>
              <a:t>a</a:t>
            </a:r>
            <a:r>
              <a:rPr sz="900" spc="-40" dirty="0">
                <a:solidFill>
                  <a:srgbClr val="707070"/>
                </a:solidFill>
                <a:latin typeface="Calibri"/>
                <a:cs typeface="Calibri"/>
              </a:rPr>
              <a:t> </a:t>
            </a:r>
            <a:r>
              <a:rPr sz="900" spc="-35" dirty="0">
                <a:solidFill>
                  <a:srgbClr val="6E6E6E"/>
                </a:solidFill>
                <a:latin typeface="Calibri"/>
                <a:cs typeface="Calibri"/>
              </a:rPr>
              <a:t>softwai</a:t>
            </a:r>
            <a:r>
              <a:rPr sz="900" spc="-65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6E6E6E"/>
                </a:solidFill>
                <a:latin typeface="Calibri"/>
                <a:cs typeface="Calibri"/>
              </a:rPr>
              <a:t>e</a:t>
            </a:r>
            <a:r>
              <a:rPr sz="900" spc="-35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6E6E6E"/>
                </a:solidFill>
                <a:latin typeface="Calibri"/>
                <a:cs typeface="Calibri"/>
              </a:rPr>
              <a:t>develoonlent</a:t>
            </a:r>
            <a:r>
              <a:rPr sz="900" spc="8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spc="-114" dirty="0">
                <a:solidFill>
                  <a:srgbClr val="6E6E6E"/>
                </a:solidFill>
                <a:latin typeface="Calibri"/>
                <a:cs typeface="Calibri"/>
              </a:rPr>
              <a:t>can</a:t>
            </a:r>
            <a:r>
              <a:rPr sz="900" spc="-4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6E6E6E"/>
                </a:solidFill>
                <a:latin typeface="Calibri"/>
                <a:cs typeface="Calibri"/>
              </a:rPr>
              <a:t>eer</a:t>
            </a:r>
            <a:r>
              <a:rPr sz="900" spc="-2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6E6E6E"/>
                </a:solidFill>
                <a:latin typeface="Calibri"/>
                <a:cs typeface="Calibri"/>
              </a:rPr>
              <a:t>by</a:t>
            </a:r>
            <a:r>
              <a:rPr sz="900" spc="5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6E6E6E"/>
                </a:solidFill>
                <a:latin typeface="Calibri"/>
                <a:cs typeface="Calibri"/>
              </a:rPr>
              <a:t>enhancing</a:t>
            </a:r>
            <a:r>
              <a:rPr sz="900" spc="4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6E6E6E"/>
                </a:solidFill>
                <a:latin typeface="Calibri"/>
                <a:cs typeface="Calibri"/>
              </a:rPr>
              <a:t>skills,</a:t>
            </a:r>
            <a:r>
              <a:rPr sz="900" spc="15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spc="-20" dirty="0">
                <a:solidFill>
                  <a:srgbClr val="6D6D6D"/>
                </a:solidFill>
                <a:latin typeface="Calibri"/>
                <a:cs typeface="Calibri"/>
              </a:rPr>
              <a:t>building</a:t>
            </a:r>
            <a:r>
              <a:rPr sz="900" spc="55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900" spc="-70" dirty="0">
                <a:solidFill>
                  <a:srgbClr val="6D6D6D"/>
                </a:solidFill>
                <a:latin typeface="Calibri"/>
                <a:cs typeface="Calibri"/>
              </a:rPr>
              <a:t>oi</a:t>
            </a:r>
            <a:r>
              <a:rPr sz="900" spc="-60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900" spc="-20" dirty="0">
                <a:solidFill>
                  <a:srgbClr val="6D6D6D"/>
                </a:solidFill>
                <a:latin typeface="Calibri"/>
                <a:cs typeface="Calibri"/>
              </a:rPr>
              <a:t>ojects,</a:t>
            </a:r>
            <a:r>
              <a:rPr sz="900" spc="-5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900" spc="-35" dirty="0">
                <a:solidFill>
                  <a:srgbClr val="707070"/>
                </a:solidFill>
                <a:latin typeface="Calibri"/>
                <a:cs typeface="Calibri"/>
              </a:rPr>
              <a:t>ancl</a:t>
            </a:r>
            <a:r>
              <a:rPr sz="900" spc="20" dirty="0">
                <a:solidFill>
                  <a:srgbClr val="707070"/>
                </a:solidFill>
                <a:latin typeface="Calibri"/>
                <a:cs typeface="Calibri"/>
              </a:rPr>
              <a:t> </a:t>
            </a:r>
            <a:r>
              <a:rPr sz="900" spc="-100" dirty="0">
                <a:solidFill>
                  <a:srgbClr val="707070"/>
                </a:solidFill>
                <a:latin typeface="Calibri"/>
                <a:cs typeface="Calibri"/>
              </a:rPr>
              <a:t>pr›</a:t>
            </a:r>
            <a:r>
              <a:rPr sz="900" spc="-105" dirty="0">
                <a:solidFill>
                  <a:srgbClr val="707070"/>
                </a:solidFill>
                <a:latin typeface="Calibri"/>
                <a:cs typeface="Calibri"/>
              </a:rPr>
              <a:t> </a:t>
            </a:r>
            <a:r>
              <a:rPr sz="900" spc="-114" dirty="0">
                <a:solidFill>
                  <a:srgbClr val="6E6E6E"/>
                </a:solidFill>
                <a:latin typeface="Calibri"/>
                <a:cs typeface="Calibri"/>
              </a:rPr>
              <a:t>i</a:t>
            </a:r>
            <a:r>
              <a:rPr sz="90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spc="-20" dirty="0">
                <a:solidFill>
                  <a:srgbClr val="6E6E6E"/>
                </a:solidFill>
                <a:latin typeface="Calibri"/>
                <a:cs typeface="Calibri"/>
              </a:rPr>
              <a:t>suing</a:t>
            </a:r>
            <a:r>
              <a:rPr sz="900" spc="-1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spc="-20" dirty="0">
                <a:solidFill>
                  <a:srgbClr val="6D6D6D"/>
                </a:solidFill>
                <a:latin typeface="Calibri"/>
                <a:cs typeface="Calibri"/>
              </a:rPr>
              <a:t>internships</a:t>
            </a:r>
            <a:r>
              <a:rPr sz="900" spc="50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900" spc="-20" dirty="0">
                <a:solidFill>
                  <a:srgbClr val="707070"/>
                </a:solidFill>
                <a:latin typeface="Calibri"/>
                <a:cs typeface="Calibri"/>
              </a:rPr>
              <a:t>while</a:t>
            </a:r>
            <a:r>
              <a:rPr sz="900" spc="15" dirty="0">
                <a:solidFill>
                  <a:srgbClr val="707070"/>
                </a:solidFill>
                <a:latin typeface="Calibri"/>
                <a:cs typeface="Calibri"/>
              </a:rPr>
              <a:t> </a:t>
            </a:r>
            <a:r>
              <a:rPr sz="900" spc="-20" dirty="0">
                <a:solidFill>
                  <a:srgbClr val="6E6E6E"/>
                </a:solidFill>
                <a:latin typeface="Calibri"/>
                <a:cs typeface="Calibri"/>
              </a:rPr>
              <a:t>staying</a:t>
            </a:r>
            <a:r>
              <a:rPr sz="900" spc="-5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spc="-30" dirty="0">
                <a:solidFill>
                  <a:srgbClr val="6E6E6E"/>
                </a:solidFill>
                <a:latin typeface="Calibri"/>
                <a:cs typeface="Calibri"/>
              </a:rPr>
              <a:t>connectecl</a:t>
            </a:r>
            <a:r>
              <a:rPr sz="900" spc="7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spc="-55" dirty="0">
                <a:solidFill>
                  <a:srgbClr val="6D6D6D"/>
                </a:solidFill>
                <a:latin typeface="Calibri"/>
                <a:cs typeface="Calibri"/>
              </a:rPr>
              <a:t>for</a:t>
            </a:r>
            <a:r>
              <a:rPr sz="900" spc="135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6D6D6D"/>
                </a:solidFill>
                <a:latin typeface="Calibri"/>
                <a:cs typeface="Calibri"/>
              </a:rPr>
              <a:t>ooportunities.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529" y="1013063"/>
            <a:ext cx="3926688" cy="265158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64190" y="2691383"/>
            <a:ext cx="703999" cy="12496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56190" y="2718816"/>
            <a:ext cx="1636571" cy="15331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1523" y="301752"/>
            <a:ext cx="1795047" cy="123139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44951" y="565658"/>
            <a:ext cx="2467610" cy="1412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ts val="5340"/>
              </a:lnSpc>
              <a:spcBef>
                <a:spcPts val="100"/>
              </a:spcBef>
            </a:pPr>
            <a:r>
              <a:rPr sz="4950" spc="40" dirty="0">
                <a:solidFill>
                  <a:srgbClr val="343434"/>
                </a:solidFill>
              </a:rPr>
              <a:t>Digital</a:t>
            </a:r>
            <a:endParaRPr sz="4950"/>
          </a:p>
          <a:p>
            <a:pPr marL="12700">
              <a:lnSpc>
                <a:spcPts val="5580"/>
              </a:lnSpc>
            </a:pPr>
            <a:r>
              <a:rPr sz="5150" spc="85" dirty="0">
                <a:solidFill>
                  <a:srgbClr val="363636"/>
                </a:solidFill>
              </a:rPr>
              <a:t>portfolio</a:t>
            </a:r>
            <a:endParaRPr sz="51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13333" y="4194047"/>
            <a:ext cx="1350645" cy="210820"/>
          </a:xfrm>
          <a:prstGeom prst="rect">
            <a:avLst/>
          </a:prstGeom>
          <a:solidFill>
            <a:srgbClr val="F9E6DF"/>
          </a:solidFill>
        </p:spPr>
        <p:txBody>
          <a:bodyPr vert="horz" wrap="square" lIns="0" tIns="41910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330"/>
              </a:spcBef>
              <a:tabLst>
                <a:tab pos="664845" algn="l"/>
                <a:tab pos="883919" algn="l"/>
              </a:tabLst>
            </a:pPr>
            <a:r>
              <a:rPr sz="650" spc="-105" dirty="0">
                <a:solidFill>
                  <a:srgbClr val="CACACA"/>
                </a:solidFill>
                <a:latin typeface="Arial MT"/>
                <a:cs typeface="Arial MT"/>
                <a:hlinkClick r:id="rId2"/>
              </a:rPr>
              <a:t>C</a:t>
            </a:r>
            <a:r>
              <a:rPr sz="650" spc="-20" dirty="0">
                <a:solidFill>
                  <a:srgbClr val="CACACA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650" dirty="0">
                <a:solidFill>
                  <a:srgbClr val="CACACA"/>
                </a:solidFill>
                <a:latin typeface="Arial MT"/>
                <a:cs typeface="Arial MT"/>
                <a:hlinkClick r:id="rId2"/>
              </a:rPr>
              <a:t>e</a:t>
            </a:r>
            <a:r>
              <a:rPr sz="650" spc="75" dirty="0">
                <a:solidFill>
                  <a:srgbClr val="CACACA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650" dirty="0">
                <a:solidFill>
                  <a:srgbClr val="DBDBDB"/>
                </a:solidFill>
                <a:latin typeface="Arial MT"/>
                <a:cs typeface="Arial MT"/>
                <a:hlinkClick r:id="rId2"/>
              </a:rPr>
              <a:t>te</a:t>
            </a:r>
            <a:r>
              <a:rPr sz="650" spc="245" dirty="0">
                <a:solidFill>
                  <a:srgbClr val="DBDBDB"/>
                </a:solidFill>
                <a:latin typeface="Arial MT"/>
                <a:cs typeface="Arial MT"/>
                <a:hlinkClick r:id="rId2"/>
              </a:rPr>
              <a:t>  </a:t>
            </a:r>
            <a:r>
              <a:rPr sz="650" spc="-25" dirty="0">
                <a:solidFill>
                  <a:srgbClr val="FFFFFF"/>
                </a:solidFill>
                <a:latin typeface="Arial MT"/>
                <a:cs typeface="Arial MT"/>
                <a:hlinkClick r:id="rId2"/>
              </a:rPr>
              <a:t>in</a:t>
            </a:r>
            <a:r>
              <a:rPr sz="650" dirty="0">
                <a:solidFill>
                  <a:srgbClr val="FFFFFF"/>
                </a:solidFill>
                <a:latin typeface="Arial MT"/>
                <a:cs typeface="Arial MT"/>
                <a:hlinkClick r:id="rId2"/>
              </a:rPr>
              <a:t>	</a:t>
            </a:r>
            <a:r>
              <a:rPr sz="650" spc="-50" dirty="0">
                <a:solidFill>
                  <a:srgbClr val="FFFFFF"/>
                </a:solidFill>
                <a:latin typeface="Arial MT"/>
                <a:cs typeface="Arial MT"/>
                <a:hlinkClick r:id="rId2"/>
              </a:rPr>
              <a:t>p</a:t>
            </a:r>
            <a:r>
              <a:rPr sz="650" dirty="0">
                <a:solidFill>
                  <a:srgbClr val="FFFFFF"/>
                </a:solidFill>
                <a:latin typeface="Arial MT"/>
                <a:cs typeface="Arial MT"/>
                <a:hlinkClick r:id="rId2"/>
              </a:rPr>
              <a:t>	</a:t>
            </a:r>
            <a:r>
              <a:rPr sz="650" spc="-10" dirty="0">
                <a:solidFill>
                  <a:srgbClr val="FFFFFF"/>
                </a:solidFill>
                <a:latin typeface="Arial MT"/>
                <a:cs typeface="Arial MT"/>
                <a:hlinkClick r:id="rId2"/>
              </a:rPr>
              <a:t>stationsm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55">
              <a:lnSpc>
                <a:spcPct val="100000"/>
              </a:lnSpc>
              <a:spcBef>
                <a:spcPts val="100"/>
              </a:spcBef>
            </a:pPr>
            <a:r>
              <a:rPr sz="1950" spc="-10" dirty="0">
                <a:solidFill>
                  <a:srgbClr val="7913E8"/>
                </a:solidFill>
                <a:latin typeface="Calibri"/>
                <a:cs typeface="Calibri"/>
              </a:rPr>
              <a:t>AGENDA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2385" y="708152"/>
            <a:ext cx="29178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6D6D6D"/>
                </a:solidFill>
                <a:latin typeface="Calibri"/>
                <a:cs typeface="Calibri"/>
              </a:rPr>
              <a:t>Structured</a:t>
            </a:r>
            <a:r>
              <a:rPr sz="900" spc="25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6E6E6E"/>
                </a:solidFill>
                <a:latin typeface="Calibri"/>
                <a:cs typeface="Calibri"/>
              </a:rPr>
              <a:t>agenda</a:t>
            </a:r>
            <a:r>
              <a:rPr sz="900" spc="-25" dirty="0">
                <a:solidFill>
                  <a:srgbClr val="6E6E6E"/>
                </a:solidFill>
                <a:latin typeface="Calibri"/>
                <a:cs typeface="Calibri"/>
              </a:rPr>
              <a:t> highlighting</a:t>
            </a:r>
            <a:r>
              <a:rPr sz="900" spc="4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spc="-20" dirty="0">
                <a:solidFill>
                  <a:srgbClr val="6E6E6E"/>
                </a:solidFill>
                <a:latin typeface="Calibri"/>
                <a:cs typeface="Calibri"/>
              </a:rPr>
              <a:t>key</a:t>
            </a:r>
            <a:r>
              <a:rPr sz="90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spc="-20" dirty="0">
                <a:solidFill>
                  <a:srgbClr val="6D6D6D"/>
                </a:solidFill>
                <a:latin typeface="Calibri"/>
                <a:cs typeface="Calibri"/>
              </a:rPr>
              <a:t>project</a:t>
            </a:r>
            <a:r>
              <a:rPr sz="900" spc="35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6B6B6B"/>
                </a:solidFill>
                <a:latin typeface="Calibri"/>
                <a:cs typeface="Calibri"/>
              </a:rPr>
              <a:t>stages </a:t>
            </a:r>
            <a:r>
              <a:rPr sz="900" spc="-10" dirty="0">
                <a:solidFill>
                  <a:srgbClr val="707070"/>
                </a:solidFill>
                <a:latin typeface="Calibri"/>
                <a:cs typeface="Calibri"/>
              </a:rPr>
              <a:t>and</a:t>
            </a:r>
            <a:r>
              <a:rPr sz="900" spc="-15" dirty="0">
                <a:solidFill>
                  <a:srgbClr val="707070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6B6B6B"/>
                </a:solidFill>
                <a:latin typeface="Calibri"/>
                <a:cs typeface="Calibri"/>
              </a:rPr>
              <a:t>outcomes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0176" y="1723135"/>
            <a:ext cx="2020570" cy="1868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161616"/>
                </a:solidFill>
                <a:latin typeface="Calibri"/>
                <a:cs typeface="Calibri"/>
              </a:rPr>
              <a:t>Problem</a:t>
            </a:r>
            <a:r>
              <a:rPr sz="900" spc="4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900" spc="-20" dirty="0">
                <a:solidFill>
                  <a:srgbClr val="151515"/>
                </a:solidFill>
                <a:latin typeface="Calibri"/>
                <a:cs typeface="Calibri"/>
              </a:rPr>
              <a:t>Statement:</a:t>
            </a:r>
            <a:r>
              <a:rPr sz="900" spc="8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61616"/>
                </a:solidFill>
                <a:latin typeface="Calibri"/>
                <a:cs typeface="Calibri"/>
              </a:rPr>
              <a:t>Skill</a:t>
            </a:r>
            <a:r>
              <a:rPr sz="900" spc="-4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900" spc="-35" dirty="0">
                <a:solidFill>
                  <a:srgbClr val="161616"/>
                </a:solidFill>
                <a:latin typeface="Calibri"/>
                <a:cs typeface="Calibri"/>
              </a:rPr>
              <a:t>development</a:t>
            </a:r>
            <a:r>
              <a:rPr sz="900" spc="9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900" spc="-20" dirty="0">
                <a:solidFill>
                  <a:srgbClr val="161616"/>
                </a:solidFill>
                <a:latin typeface="Calibri"/>
                <a:cs typeface="Calibri"/>
              </a:rPr>
              <a:t>need</a:t>
            </a:r>
            <a:endParaRPr sz="900">
              <a:latin typeface="Calibri"/>
              <a:cs typeface="Calibri"/>
            </a:endParaRPr>
          </a:p>
          <a:p>
            <a:pPr marL="12700" marR="400050" indent="1270">
              <a:lnSpc>
                <a:spcPct val="183700"/>
              </a:lnSpc>
              <a:spcBef>
                <a:spcPts val="160"/>
              </a:spcBef>
            </a:pPr>
            <a:r>
              <a:rPr sz="800" dirty="0">
                <a:solidFill>
                  <a:srgbClr val="151515"/>
                </a:solidFill>
                <a:latin typeface="Calibri"/>
                <a:cs typeface="Calibri"/>
              </a:rPr>
              <a:t>Project</a:t>
            </a:r>
            <a:r>
              <a:rPr sz="800" spc="18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151515"/>
                </a:solidFill>
                <a:latin typeface="Calibri"/>
                <a:cs typeface="Calibri"/>
              </a:rPr>
              <a:t>Overview:</a:t>
            </a:r>
            <a:r>
              <a:rPr sz="800" spc="22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161616"/>
                </a:solidFill>
                <a:latin typeface="Calibri"/>
                <a:cs typeface="Calibri"/>
              </a:rPr>
              <a:t>Developer</a:t>
            </a:r>
            <a:r>
              <a:rPr sz="800" spc="204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161616"/>
                </a:solidFill>
                <a:latin typeface="Calibri"/>
                <a:cs typeface="Calibri"/>
              </a:rPr>
              <a:t>profiIe</a:t>
            </a:r>
            <a:r>
              <a:rPr sz="800" spc="50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161616"/>
                </a:solidFill>
                <a:latin typeface="Calibri"/>
                <a:cs typeface="Calibri"/>
              </a:rPr>
              <a:t>End</a:t>
            </a:r>
            <a:r>
              <a:rPr sz="900" spc="-4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61616"/>
                </a:solidFill>
                <a:latin typeface="Calibri"/>
                <a:cs typeface="Calibri"/>
              </a:rPr>
              <a:t>Users:</a:t>
            </a:r>
            <a:r>
              <a:rPr sz="900" spc="-3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131313"/>
                </a:solidFill>
                <a:latin typeface="Calibri"/>
                <a:cs typeface="Calibri"/>
              </a:rPr>
              <a:t>Students</a:t>
            </a:r>
            <a:r>
              <a:rPr sz="90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900" spc="-75" dirty="0">
                <a:solidFill>
                  <a:srgbClr val="181818"/>
                </a:solidFill>
                <a:latin typeface="Calibri"/>
                <a:cs typeface="Calibri"/>
              </a:rPr>
              <a:t>&amp;</a:t>
            </a:r>
            <a:r>
              <a:rPr sz="900" spc="-25" dirty="0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161616"/>
                </a:solidFill>
                <a:latin typeface="Calibri"/>
                <a:cs typeface="Calibri"/>
              </a:rPr>
              <a:t>enthusiasts</a:t>
            </a:r>
            <a:r>
              <a:rPr sz="900" spc="50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900" spc="-20" dirty="0">
                <a:solidFill>
                  <a:srgbClr val="161616"/>
                </a:solidFill>
                <a:latin typeface="Calibri"/>
                <a:cs typeface="Calibri"/>
              </a:rPr>
              <a:t>Tools</a:t>
            </a:r>
            <a:r>
              <a:rPr sz="900" spc="-1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900" spc="-100" dirty="0">
                <a:solidFill>
                  <a:srgbClr val="161616"/>
                </a:solidFill>
                <a:latin typeface="Calibri"/>
                <a:cs typeface="Calibri"/>
              </a:rPr>
              <a:t>&amp;</a:t>
            </a:r>
            <a:r>
              <a:rPr sz="900" spc="4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161616"/>
                </a:solidFill>
                <a:latin typeface="Calibri"/>
                <a:cs typeface="Calibri"/>
              </a:rPr>
              <a:t>Technologies</a:t>
            </a:r>
            <a:r>
              <a:rPr sz="900" spc="7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900" spc="-20" dirty="0">
                <a:solidFill>
                  <a:srgbClr val="161616"/>
                </a:solidFill>
                <a:latin typeface="Calibri"/>
                <a:cs typeface="Calibri"/>
              </a:rPr>
              <a:t>used</a:t>
            </a:r>
            <a:endParaRPr sz="900">
              <a:latin typeface="Calibri"/>
              <a:cs typeface="Calibri"/>
            </a:endParaRPr>
          </a:p>
          <a:p>
            <a:pPr marL="12700" marR="840105">
              <a:lnSpc>
                <a:spcPts val="1920"/>
              </a:lnSpc>
              <a:spcBef>
                <a:spcPts val="65"/>
              </a:spcBef>
            </a:pPr>
            <a:r>
              <a:rPr sz="900" spc="-30" dirty="0">
                <a:solidFill>
                  <a:srgbClr val="161616"/>
                </a:solidFill>
                <a:latin typeface="Calibri"/>
                <a:cs typeface="Calibri"/>
              </a:rPr>
              <a:t>Portfolio</a:t>
            </a:r>
            <a:r>
              <a:rPr sz="900" spc="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181818"/>
                </a:solidFill>
                <a:latin typeface="Calibri"/>
                <a:cs typeface="Calibri"/>
              </a:rPr>
              <a:t>Design</a:t>
            </a:r>
            <a:r>
              <a:rPr sz="900" spc="10" dirty="0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sz="900" spc="-105" dirty="0">
                <a:solidFill>
                  <a:srgbClr val="181818"/>
                </a:solidFill>
                <a:latin typeface="Calibri"/>
                <a:cs typeface="Calibri"/>
              </a:rPr>
              <a:t>&amp;</a:t>
            </a:r>
            <a:r>
              <a:rPr sz="900" spc="20" dirty="0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161616"/>
                </a:solidFill>
                <a:latin typeface="Calibri"/>
                <a:cs typeface="Calibri"/>
              </a:rPr>
              <a:t>Layout</a:t>
            </a:r>
            <a:r>
              <a:rPr sz="900" spc="50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161616"/>
                </a:solidFill>
                <a:latin typeface="Calibri"/>
                <a:cs typeface="Calibri"/>
              </a:rPr>
              <a:t>Features</a:t>
            </a:r>
            <a:r>
              <a:rPr sz="900" spc="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900" spc="-105" dirty="0">
                <a:solidFill>
                  <a:srgbClr val="181818"/>
                </a:solidFill>
                <a:latin typeface="Calibri"/>
                <a:cs typeface="Calibri"/>
              </a:rPr>
              <a:t>&amp;</a:t>
            </a:r>
            <a:r>
              <a:rPr sz="900" spc="-5" dirty="0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161616"/>
                </a:solidFill>
                <a:latin typeface="Calibri"/>
                <a:cs typeface="Calibri"/>
              </a:rPr>
              <a:t>Functionality</a:t>
            </a:r>
            <a:r>
              <a:rPr sz="900" spc="50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161616"/>
                </a:solidFill>
                <a:latin typeface="Calibri"/>
                <a:cs typeface="Calibri"/>
              </a:rPr>
              <a:t>Results</a:t>
            </a:r>
            <a:r>
              <a:rPr sz="800" spc="20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181818"/>
                </a:solidFill>
                <a:latin typeface="Calibri"/>
                <a:cs typeface="Calibri"/>
              </a:rPr>
              <a:t>&amp;</a:t>
            </a:r>
            <a:r>
              <a:rPr sz="800" spc="130" dirty="0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161616"/>
                </a:solidFill>
                <a:latin typeface="Calibri"/>
                <a:cs typeface="Calibri"/>
              </a:rPr>
              <a:t>Visual</a:t>
            </a:r>
            <a:r>
              <a:rPr sz="800" spc="16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161616"/>
                </a:solidFill>
                <a:latin typeface="Calibri"/>
                <a:cs typeface="Calibri"/>
              </a:rPr>
              <a:t>Evidence</a:t>
            </a:r>
            <a:r>
              <a:rPr sz="800" spc="50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161616"/>
                </a:solidFill>
                <a:latin typeface="Calibri"/>
                <a:cs typeface="Calibri"/>
              </a:rPr>
              <a:t>Conclusion</a:t>
            </a:r>
            <a:r>
              <a:rPr sz="850" spc="2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161616"/>
                </a:solidFill>
                <a:latin typeface="Calibri"/>
                <a:cs typeface="Calibri"/>
              </a:rPr>
              <a:t>&amp;</a:t>
            </a:r>
            <a:r>
              <a:rPr sz="850" spc="1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151515"/>
                </a:solidFill>
                <a:latin typeface="Calibri"/>
                <a:cs typeface="Calibri"/>
              </a:rPr>
              <a:t>Next</a:t>
            </a:r>
            <a:r>
              <a:rPr sz="850" spc="5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161616"/>
                </a:solidFill>
                <a:latin typeface="Calibri"/>
                <a:cs typeface="Calibri"/>
              </a:rPr>
              <a:t>Steps</a:t>
            </a:r>
            <a:endParaRPr sz="8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8128000" cy="4572000"/>
            <a:chOff x="0" y="0"/>
            <a:chExt cx="8128000" cy="4572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128000" cy="4572000"/>
            </a:xfrm>
            <a:prstGeom prst="rect">
              <a:avLst/>
            </a:prstGeom>
          </p:spPr>
        </p:pic>
        <p:pic>
          <p:nvPicPr>
            <p:cNvPr id="4" name="object 4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20933" y="4199466"/>
              <a:ext cx="1337733" cy="20320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3857371" y="2149982"/>
            <a:ext cx="11099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Your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text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here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0" dirty="0">
                <a:latin typeface="Arial MT"/>
                <a:cs typeface="Arial MT"/>
              </a:rPr>
              <a:t>1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13333" y="4194047"/>
            <a:ext cx="1350645" cy="21082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1910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330"/>
              </a:spcBef>
              <a:tabLst>
                <a:tab pos="671195" algn="l"/>
              </a:tabLst>
            </a:pPr>
            <a:r>
              <a:rPr sz="650" spc="-85" dirty="0">
                <a:solidFill>
                  <a:srgbClr val="FFFFFF"/>
                </a:solidFill>
                <a:latin typeface="Courier New"/>
                <a:cs typeface="Courier New"/>
                <a:hlinkClick r:id="rId2"/>
              </a:rPr>
              <a:t>^œn'ea</a:t>
            </a:r>
            <a:r>
              <a:rPr sz="650" spc="-65" dirty="0">
                <a:solidFill>
                  <a:srgbClr val="FFFFFF"/>
                </a:solidFill>
                <a:latin typeface="Courier New"/>
                <a:cs typeface="Courier New"/>
                <a:hlinkClick r:id="rId2"/>
              </a:rPr>
              <a:t> </a:t>
            </a:r>
            <a:r>
              <a:rPr sz="650" spc="-20" dirty="0">
                <a:solidFill>
                  <a:srgbClr val="FFFFFF"/>
                </a:solidFill>
                <a:latin typeface="Courier New"/>
                <a:cs typeface="Courier New"/>
                <a:hlinkClick r:id="rId2"/>
              </a:rPr>
              <a:t>1°nç</a:t>
            </a:r>
            <a:r>
              <a:rPr sz="650" dirty="0">
                <a:solidFill>
                  <a:srgbClr val="FFFFFF"/>
                </a:solidFill>
                <a:latin typeface="Courier New"/>
                <a:cs typeface="Courier New"/>
                <a:hlinkClick r:id="rId2"/>
              </a:rPr>
              <a:t>	</a:t>
            </a:r>
            <a:r>
              <a:rPr sz="650" spc="-25" dirty="0">
                <a:solidFill>
                  <a:srgbClr val="FFFFFF"/>
                </a:solidFill>
                <a:latin typeface="Courier New"/>
                <a:cs typeface="Courier New"/>
                <a:hlinkClick r:id="rId2"/>
              </a:rPr>
              <a:t>preseutotions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0670">
              <a:lnSpc>
                <a:spcPct val="100000"/>
              </a:lnSpc>
              <a:spcBef>
                <a:spcPts val="100"/>
              </a:spcBef>
            </a:pPr>
            <a:r>
              <a:rPr sz="2050" dirty="0">
                <a:solidFill>
                  <a:srgbClr val="7518DF"/>
                </a:solidFill>
                <a:latin typeface="Calibri"/>
                <a:cs typeface="Calibri"/>
              </a:rPr>
              <a:t>PROJECT</a:t>
            </a:r>
            <a:r>
              <a:rPr sz="2050" spc="110" dirty="0">
                <a:solidFill>
                  <a:srgbClr val="7518DF"/>
                </a:solidFill>
                <a:latin typeface="Calibri"/>
                <a:cs typeface="Calibri"/>
              </a:rPr>
              <a:t> </a:t>
            </a:r>
            <a:r>
              <a:rPr sz="2050" spc="-55" dirty="0">
                <a:solidFill>
                  <a:srgbClr val="7718DD"/>
                </a:solidFill>
                <a:latin typeface="Calibri"/>
                <a:cs typeface="Calibri"/>
              </a:rPr>
              <a:t>OVERVIEW</a:t>
            </a:r>
            <a:r>
              <a:rPr sz="2050" spc="45" dirty="0">
                <a:solidFill>
                  <a:srgbClr val="7718DD"/>
                </a:solidFill>
                <a:latin typeface="Calibri"/>
                <a:cs typeface="Calibri"/>
              </a:rPr>
              <a:t> </a:t>
            </a:r>
            <a:r>
              <a:rPr sz="2050" spc="-35" dirty="0">
                <a:solidFill>
                  <a:srgbClr val="741AD4"/>
                </a:solidFill>
                <a:latin typeface="Calibri"/>
                <a:cs typeface="Calibri"/>
              </a:rPr>
              <a:t>:DEVELOPER</a:t>
            </a:r>
            <a:r>
              <a:rPr sz="2050" spc="105" dirty="0">
                <a:solidFill>
                  <a:srgbClr val="741AD4"/>
                </a:solidFill>
                <a:latin typeface="Calibri"/>
                <a:cs typeface="Calibri"/>
              </a:rPr>
              <a:t> </a:t>
            </a:r>
            <a:r>
              <a:rPr sz="2050" spc="-10" dirty="0">
                <a:solidFill>
                  <a:srgbClr val="7B13E6"/>
                </a:solidFill>
                <a:latin typeface="Calibri"/>
                <a:cs typeface="Calibri"/>
              </a:rPr>
              <a:t>PROFILE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4615" y="714502"/>
            <a:ext cx="3338195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dirty="0">
                <a:solidFill>
                  <a:srgbClr val="6D6D6D"/>
                </a:solidFill>
                <a:latin typeface="Calibri"/>
                <a:cs typeface="Calibri"/>
              </a:rPr>
              <a:t>Educational</a:t>
            </a:r>
            <a:r>
              <a:rPr sz="850" spc="35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707070"/>
                </a:solidFill>
                <a:latin typeface="Calibri"/>
                <a:cs typeface="Calibri"/>
              </a:rPr>
              <a:t>background,</a:t>
            </a:r>
            <a:r>
              <a:rPr sz="850" spc="60" dirty="0">
                <a:solidFill>
                  <a:srgbClr val="707070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727272"/>
                </a:solidFill>
                <a:latin typeface="Calibri"/>
                <a:cs typeface="Calibri"/>
              </a:rPr>
              <a:t>career</a:t>
            </a:r>
            <a:r>
              <a:rPr sz="850" spc="45" dirty="0">
                <a:solidFill>
                  <a:srgbClr val="727272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707070"/>
                </a:solidFill>
                <a:latin typeface="Calibri"/>
                <a:cs typeface="Calibri"/>
              </a:rPr>
              <a:t>goals,</a:t>
            </a:r>
            <a:r>
              <a:rPr sz="850" spc="35" dirty="0">
                <a:solidFill>
                  <a:srgbClr val="707070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707070"/>
                </a:solidFill>
                <a:latin typeface="Calibri"/>
                <a:cs typeface="Calibri"/>
              </a:rPr>
              <a:t>and</a:t>
            </a:r>
            <a:r>
              <a:rPr sz="850" spc="20" dirty="0">
                <a:solidFill>
                  <a:srgbClr val="707070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707070"/>
                </a:solidFill>
                <a:latin typeface="Calibri"/>
                <a:cs typeface="Calibri"/>
              </a:rPr>
              <a:t>personal</a:t>
            </a:r>
            <a:r>
              <a:rPr sz="850" spc="40" dirty="0">
                <a:solidFill>
                  <a:srgbClr val="707070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707070"/>
                </a:solidFill>
                <a:latin typeface="Calibri"/>
                <a:cs typeface="Calibri"/>
              </a:rPr>
              <a:t>strengths</a:t>
            </a:r>
            <a:r>
              <a:rPr sz="850" spc="65" dirty="0">
                <a:solidFill>
                  <a:srgbClr val="707070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707070"/>
                </a:solidFill>
                <a:latin typeface="Calibri"/>
                <a:cs typeface="Calibri"/>
              </a:rPr>
              <a:t>highlighted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9827" y="1271524"/>
            <a:ext cx="2048510" cy="10642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4604" marR="14604" indent="-635">
              <a:lnSpc>
                <a:spcPct val="118000"/>
              </a:lnSpc>
              <a:spcBef>
                <a:spcPts val="120"/>
              </a:spcBef>
            </a:pPr>
            <a:r>
              <a:rPr sz="1000" spc="-10" dirty="0">
                <a:solidFill>
                  <a:srgbClr val="131313"/>
                </a:solidFill>
                <a:latin typeface="Calibri"/>
                <a:cs typeface="Calibri"/>
              </a:rPr>
              <a:t>Currently</a:t>
            </a:r>
            <a:r>
              <a:rPr sz="1000" spc="8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61616"/>
                </a:solidFill>
                <a:latin typeface="Calibri"/>
                <a:cs typeface="Calibri"/>
              </a:rPr>
              <a:t>pursuing</a:t>
            </a:r>
            <a:r>
              <a:rPr sz="1000" spc="9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51515"/>
                </a:solidFill>
                <a:latin typeface="Calibri"/>
                <a:cs typeface="Calibri"/>
              </a:rPr>
              <a:t>BCA</a:t>
            </a:r>
            <a:r>
              <a:rPr sz="1000" spc="2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61616"/>
                </a:solidFill>
                <a:latin typeface="Calibri"/>
                <a:cs typeface="Calibri"/>
              </a:rPr>
              <a:t>at</a:t>
            </a:r>
            <a:r>
              <a:rPr sz="1000" spc="3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61616"/>
                </a:solidFill>
                <a:latin typeface="Calibri"/>
                <a:cs typeface="Calibri"/>
              </a:rPr>
              <a:t>Chikkan</a:t>
            </a:r>
            <a:r>
              <a:rPr sz="1000" spc="-13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000" spc="-25" dirty="0">
                <a:solidFill>
                  <a:srgbClr val="161616"/>
                </a:solidFill>
                <a:latin typeface="Calibri"/>
                <a:cs typeface="Calibri"/>
              </a:rPr>
              <a:t>na</a:t>
            </a:r>
            <a:r>
              <a:rPr sz="100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81818"/>
                </a:solidFill>
                <a:latin typeface="Calibri"/>
                <a:cs typeface="Calibri"/>
              </a:rPr>
              <a:t>Govt</a:t>
            </a:r>
            <a:r>
              <a:rPr sz="1000" spc="5" dirty="0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61616"/>
                </a:solidFill>
                <a:latin typeface="Calibri"/>
                <a:cs typeface="Calibri"/>
              </a:rPr>
              <a:t>Arts</a:t>
            </a:r>
            <a:r>
              <a:rPr sz="1000" spc="-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61616"/>
                </a:solidFill>
                <a:latin typeface="Calibri"/>
                <a:cs typeface="Calibri"/>
              </a:rPr>
              <a:t>College,</a:t>
            </a:r>
            <a:r>
              <a:rPr sz="1000" spc="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61616"/>
                </a:solidFill>
                <a:latin typeface="Calibri"/>
                <a:cs typeface="Calibri"/>
              </a:rPr>
              <a:t>Tiruppur</a:t>
            </a:r>
            <a:r>
              <a:rPr sz="1000" spc="2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181818"/>
                </a:solidFill>
                <a:latin typeface="Calibri"/>
                <a:cs typeface="Calibri"/>
              </a:rPr>
              <a:t>from</a:t>
            </a:r>
            <a:r>
              <a:rPr sz="1000" spc="10" dirty="0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sz="1000" spc="-20" dirty="0">
                <a:solidFill>
                  <a:srgbClr val="161616"/>
                </a:solidFill>
                <a:latin typeface="Calibri"/>
                <a:cs typeface="Calibri"/>
              </a:rPr>
              <a:t>2024 </a:t>
            </a:r>
            <a:r>
              <a:rPr sz="1000" dirty="0">
                <a:solidFill>
                  <a:srgbClr val="161616"/>
                </a:solidFill>
                <a:latin typeface="Calibri"/>
                <a:cs typeface="Calibri"/>
              </a:rPr>
              <a:t>to</a:t>
            </a:r>
            <a:r>
              <a:rPr sz="1000" spc="-4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000" spc="-20" dirty="0">
                <a:solidFill>
                  <a:srgbClr val="151515"/>
                </a:solidFill>
                <a:latin typeface="Calibri"/>
                <a:cs typeface="Calibri"/>
              </a:rPr>
              <a:t>2027</a:t>
            </a:r>
            <a:endParaRPr sz="1000">
              <a:latin typeface="Calibri"/>
              <a:cs typeface="Calibri"/>
            </a:endParaRPr>
          </a:p>
          <a:p>
            <a:pPr marL="12700" marR="5080" algn="just">
              <a:lnSpc>
                <a:spcPct val="115300"/>
              </a:lnSpc>
              <a:spcBef>
                <a:spcPts val="380"/>
              </a:spcBef>
            </a:pPr>
            <a:r>
              <a:rPr sz="850" spc="-30" dirty="0">
                <a:solidFill>
                  <a:srgbClr val="6E6E6E"/>
                </a:solidFill>
                <a:latin typeface="Calibri"/>
                <a:cs typeface="Calibri"/>
              </a:rPr>
              <a:t>Vishnu</a:t>
            </a:r>
            <a:r>
              <a:rPr sz="850" spc="-15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6E6E6E"/>
                </a:solidFill>
                <a:latin typeface="Calibri"/>
                <a:cs typeface="Calibri"/>
              </a:rPr>
              <a:t>K.</a:t>
            </a:r>
            <a:r>
              <a:rPr sz="850" spc="-35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6B6B6B"/>
                </a:solidFill>
                <a:latin typeface="Calibri"/>
                <a:cs typeface="Calibri"/>
              </a:rPr>
              <a:t>is</a:t>
            </a:r>
            <a:r>
              <a:rPr sz="850" spc="-35" dirty="0">
                <a:solidFill>
                  <a:srgbClr val="6B6B6B"/>
                </a:solidFill>
                <a:latin typeface="Calibri"/>
                <a:cs typeface="Calibri"/>
              </a:rPr>
              <a:t> </a:t>
            </a:r>
            <a:r>
              <a:rPr sz="850" spc="-30" dirty="0">
                <a:solidFill>
                  <a:srgbClr val="6D6D6D"/>
                </a:solidFill>
                <a:latin typeface="Calibri"/>
                <a:cs typeface="Calibri"/>
              </a:rPr>
              <a:t>enrolled</a:t>
            </a:r>
            <a:r>
              <a:rPr sz="850" spc="15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850" spc="-30" dirty="0">
                <a:solidFill>
                  <a:srgbClr val="6E6E6E"/>
                </a:solidFill>
                <a:latin typeface="Calibri"/>
                <a:cs typeface="Calibri"/>
              </a:rPr>
              <a:t>in</a:t>
            </a:r>
            <a:r>
              <a:rPr sz="850" spc="-1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50" spc="-45" dirty="0">
                <a:solidFill>
                  <a:srgbClr val="6E6E6E"/>
                </a:solidFill>
                <a:latin typeface="Calibri"/>
                <a:cs typeface="Calibri"/>
              </a:rPr>
              <a:t>the</a:t>
            </a:r>
            <a:r>
              <a:rPr sz="85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50" spc="-25" dirty="0">
                <a:solidFill>
                  <a:srgbClr val="6D6D6D"/>
                </a:solidFill>
                <a:latin typeface="Calibri"/>
                <a:cs typeface="Calibri"/>
              </a:rPr>
              <a:t>Bachelor</a:t>
            </a:r>
            <a:r>
              <a:rPr sz="850" spc="25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850" spc="-60" dirty="0">
                <a:solidFill>
                  <a:srgbClr val="6D6D6D"/>
                </a:solidFill>
                <a:latin typeface="Calibri"/>
                <a:cs typeface="Calibri"/>
              </a:rPr>
              <a:t>of</a:t>
            </a:r>
            <a:r>
              <a:rPr sz="850" spc="15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850" spc="-25" dirty="0">
                <a:solidFill>
                  <a:srgbClr val="6E6E6E"/>
                </a:solidFill>
                <a:latin typeface="Calibri"/>
                <a:cs typeface="Calibri"/>
              </a:rPr>
              <a:t>Computer</a:t>
            </a:r>
            <a:r>
              <a:rPr sz="850" spc="50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50" spc="-30" dirty="0">
                <a:solidFill>
                  <a:srgbClr val="6E6E6E"/>
                </a:solidFill>
                <a:latin typeface="Calibri"/>
                <a:cs typeface="Calibri"/>
              </a:rPr>
              <a:t>Applications</a:t>
            </a:r>
            <a:r>
              <a:rPr sz="850" spc="35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50" spc="-55" dirty="0">
                <a:solidFill>
                  <a:srgbClr val="6B6B6B"/>
                </a:solidFill>
                <a:latin typeface="Calibri"/>
                <a:cs typeface="Calibri"/>
              </a:rPr>
              <a:t>prograiaJ,</a:t>
            </a:r>
            <a:r>
              <a:rPr sz="850" spc="75" dirty="0">
                <a:solidFill>
                  <a:srgbClr val="6B6B6B"/>
                </a:solidFill>
                <a:latin typeface="Calibri"/>
                <a:cs typeface="Calibri"/>
              </a:rPr>
              <a:t> </a:t>
            </a:r>
            <a:r>
              <a:rPr sz="850" spc="-30" dirty="0">
                <a:solidFill>
                  <a:srgbClr val="6D6D6D"/>
                </a:solidFill>
                <a:latin typeface="Calibri"/>
                <a:cs typeface="Calibri"/>
              </a:rPr>
              <a:t>laying</a:t>
            </a:r>
            <a:r>
              <a:rPr sz="850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6E6E6E"/>
                </a:solidFill>
                <a:latin typeface="Calibri"/>
                <a:cs typeface="Calibri"/>
              </a:rPr>
              <a:t>a</a:t>
            </a:r>
            <a:r>
              <a:rPr sz="850" spc="-45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50" spc="-35" dirty="0">
                <a:solidFill>
                  <a:srgbClr val="6E6E6E"/>
                </a:solidFill>
                <a:latin typeface="Calibri"/>
                <a:cs typeface="Calibri"/>
              </a:rPr>
              <a:t>strong</a:t>
            </a:r>
            <a:r>
              <a:rPr sz="850" spc="15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6E6E6E"/>
                </a:solidFill>
                <a:latin typeface="Calibri"/>
                <a:cs typeface="Calibri"/>
              </a:rPr>
              <a:t>foundation</a:t>
            </a:r>
            <a:r>
              <a:rPr sz="850" spc="50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50" spc="-95" dirty="0">
                <a:solidFill>
                  <a:srgbClr val="6E6E6E"/>
                </a:solidFill>
                <a:latin typeface="Calibri"/>
                <a:cs typeface="Calibri"/>
              </a:rPr>
              <a:t>iia</a:t>
            </a:r>
            <a:r>
              <a:rPr sz="850" spc="2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50" spc="-40" dirty="0">
                <a:solidFill>
                  <a:srgbClr val="6D6D6D"/>
                </a:solidFill>
                <a:latin typeface="Calibri"/>
                <a:cs typeface="Calibri"/>
              </a:rPr>
              <a:t>software</a:t>
            </a:r>
            <a:r>
              <a:rPr sz="850" spc="45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850" spc="-45" dirty="0">
                <a:solidFill>
                  <a:srgbClr val="6E6E6E"/>
                </a:solidFill>
                <a:latin typeface="Calibri"/>
                <a:cs typeface="Calibri"/>
              </a:rPr>
              <a:t>development</a:t>
            </a:r>
            <a:r>
              <a:rPr sz="850" spc="85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50" spc="-80" dirty="0">
                <a:solidFill>
                  <a:srgbClr val="707070"/>
                </a:solidFill>
                <a:latin typeface="Calibri"/>
                <a:cs typeface="Calibri"/>
              </a:rPr>
              <a:t>aiad</a:t>
            </a:r>
            <a:r>
              <a:rPr sz="850" spc="40" dirty="0">
                <a:solidFill>
                  <a:srgbClr val="707070"/>
                </a:solidFill>
                <a:latin typeface="Calibri"/>
                <a:cs typeface="Calibri"/>
              </a:rPr>
              <a:t> </a:t>
            </a:r>
            <a:r>
              <a:rPr sz="850" spc="-75" dirty="0">
                <a:solidFill>
                  <a:srgbClr val="6D6D6D"/>
                </a:solidFill>
                <a:latin typeface="Calibri"/>
                <a:cs typeface="Calibri"/>
              </a:rPr>
              <a:t>commuter</a:t>
            </a:r>
            <a:r>
              <a:rPr sz="850" spc="65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6D6D6D"/>
                </a:solidFill>
                <a:latin typeface="Calibri"/>
                <a:cs typeface="Calibri"/>
              </a:rPr>
              <a:t>scieiJce.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8868" y="2940050"/>
            <a:ext cx="2030730" cy="10629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635">
              <a:lnSpc>
                <a:spcPct val="113300"/>
              </a:lnSpc>
              <a:spcBef>
                <a:spcPts val="110"/>
              </a:spcBef>
            </a:pPr>
            <a:r>
              <a:rPr sz="1050" spc="-10" dirty="0">
                <a:solidFill>
                  <a:srgbClr val="151515"/>
                </a:solidFill>
                <a:latin typeface="Calibri"/>
                <a:cs typeface="Calibri"/>
              </a:rPr>
              <a:t>Passionate</a:t>
            </a:r>
            <a:r>
              <a:rPr sz="1050" spc="3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1050" spc="-25" dirty="0">
                <a:solidFill>
                  <a:srgbClr val="161616"/>
                </a:solidFill>
                <a:latin typeface="Calibri"/>
                <a:cs typeface="Calibri"/>
              </a:rPr>
              <a:t>about</a:t>
            </a:r>
            <a:r>
              <a:rPr sz="1050" spc="-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050" spc="-30" dirty="0">
                <a:solidFill>
                  <a:srgbClr val="161616"/>
                </a:solidFill>
                <a:latin typeface="Calibri"/>
                <a:cs typeface="Calibri"/>
              </a:rPr>
              <a:t>programming</a:t>
            </a:r>
            <a:r>
              <a:rPr sz="1050" spc="4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050" spc="-25" dirty="0">
                <a:solidFill>
                  <a:srgbClr val="161616"/>
                </a:solidFill>
                <a:latin typeface="Calibri"/>
                <a:cs typeface="Calibri"/>
              </a:rPr>
              <a:t>and committed</a:t>
            </a:r>
            <a:r>
              <a:rPr sz="1050" spc="4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050" spc="-65" dirty="0">
                <a:solidFill>
                  <a:srgbClr val="161616"/>
                </a:solidFill>
                <a:latin typeface="Calibri"/>
                <a:cs typeface="Calibri"/>
              </a:rPr>
              <a:t>to</a:t>
            </a:r>
            <a:r>
              <a:rPr sz="1050" spc="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050" spc="-25" dirty="0">
                <a:solidFill>
                  <a:srgbClr val="151515"/>
                </a:solidFill>
                <a:latin typeface="Calibri"/>
                <a:cs typeface="Calibri"/>
              </a:rPr>
              <a:t>continuous</a:t>
            </a:r>
            <a:r>
              <a:rPr sz="1050" spc="7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1050" spc="-20" dirty="0">
                <a:solidFill>
                  <a:srgbClr val="161616"/>
                </a:solidFill>
                <a:latin typeface="Calibri"/>
                <a:cs typeface="Calibri"/>
              </a:rPr>
              <a:t>learning</a:t>
            </a:r>
            <a:r>
              <a:rPr sz="1050" spc="1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050" spc="-25" dirty="0">
                <a:solidFill>
                  <a:srgbClr val="161616"/>
                </a:solidFill>
                <a:latin typeface="Calibri"/>
                <a:cs typeface="Calibri"/>
              </a:rPr>
              <a:t>and </a:t>
            </a:r>
            <a:r>
              <a:rPr sz="1050" spc="-10" dirty="0">
                <a:solidFill>
                  <a:srgbClr val="151515"/>
                </a:solidFill>
                <a:latin typeface="Calibri"/>
                <a:cs typeface="Calibri"/>
              </a:rPr>
              <a:t>improvement</a:t>
            </a:r>
            <a:endParaRPr sz="1050">
              <a:latin typeface="Calibri"/>
              <a:cs typeface="Calibri"/>
            </a:endParaRPr>
          </a:p>
          <a:p>
            <a:pPr marL="13335" marR="8890" indent="-635">
              <a:lnSpc>
                <a:spcPct val="115100"/>
              </a:lnSpc>
              <a:spcBef>
                <a:spcPts val="430"/>
              </a:spcBef>
            </a:pPr>
            <a:r>
              <a:rPr sz="800" spc="-10" dirty="0">
                <a:solidFill>
                  <a:srgbClr val="6B6B6B"/>
                </a:solidFill>
                <a:latin typeface="Calibri"/>
                <a:cs typeface="Calibri"/>
              </a:rPr>
              <a:t>Demonstrates</a:t>
            </a:r>
            <a:r>
              <a:rPr sz="800" spc="35" dirty="0">
                <a:solidFill>
                  <a:srgbClr val="6B6B6B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6D6D6D"/>
                </a:solidFill>
                <a:latin typeface="Calibri"/>
                <a:cs typeface="Calibri"/>
              </a:rPr>
              <a:t>dedication</a:t>
            </a:r>
            <a:r>
              <a:rPr sz="800" spc="40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707070"/>
                </a:solidFill>
                <a:latin typeface="Calibri"/>
                <a:cs typeface="Calibri"/>
              </a:rPr>
              <a:t>to</a:t>
            </a:r>
            <a:r>
              <a:rPr sz="800" spc="-5" dirty="0">
                <a:solidFill>
                  <a:srgbClr val="707070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6E6E6E"/>
                </a:solidFill>
                <a:latin typeface="Calibri"/>
                <a:cs typeface="Calibri"/>
              </a:rPr>
              <a:t>enhancing</a:t>
            </a:r>
            <a:r>
              <a:rPr sz="800" spc="4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6E6E6E"/>
                </a:solidFill>
                <a:latin typeface="Calibri"/>
                <a:cs typeface="Calibri"/>
              </a:rPr>
              <a:t>technical</a:t>
            </a:r>
            <a:r>
              <a:rPr sz="800" spc="50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707070"/>
                </a:solidFill>
                <a:latin typeface="Calibri"/>
                <a:cs typeface="Calibri"/>
              </a:rPr>
              <a:t>skills</a:t>
            </a:r>
            <a:r>
              <a:rPr sz="850" spc="-15" dirty="0">
                <a:solidFill>
                  <a:srgbClr val="707070"/>
                </a:solidFill>
                <a:latin typeface="Calibri"/>
                <a:cs typeface="Calibri"/>
              </a:rPr>
              <a:t> </a:t>
            </a:r>
            <a:r>
              <a:rPr sz="850" spc="-45" dirty="0">
                <a:solidFill>
                  <a:srgbClr val="6E6E6E"/>
                </a:solidFill>
                <a:latin typeface="Calibri"/>
                <a:cs typeface="Calibri"/>
              </a:rPr>
              <a:t>and</a:t>
            </a:r>
            <a:r>
              <a:rPr sz="850" spc="-5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50" spc="-30" dirty="0">
                <a:solidFill>
                  <a:srgbClr val="6E6E6E"/>
                </a:solidFill>
                <a:latin typeface="Calibri"/>
                <a:cs typeface="Calibri"/>
              </a:rPr>
              <a:t>staying</a:t>
            </a:r>
            <a:r>
              <a:rPr sz="850" spc="-5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50" spc="-35" dirty="0">
                <a:solidFill>
                  <a:srgbClr val="6E6E6E"/>
                </a:solidFill>
                <a:latin typeface="Calibri"/>
                <a:cs typeface="Calibri"/>
              </a:rPr>
              <a:t>updated</a:t>
            </a:r>
            <a:r>
              <a:rPr sz="850" spc="3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50" spc="-50" dirty="0">
                <a:solidFill>
                  <a:srgbClr val="6E6E6E"/>
                </a:solidFill>
                <a:latin typeface="Calibri"/>
                <a:cs typeface="Calibri"/>
              </a:rPr>
              <a:t>with</a:t>
            </a:r>
            <a:r>
              <a:rPr sz="85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6D6D6D"/>
                </a:solidFill>
                <a:latin typeface="Calibri"/>
                <a:cs typeface="Calibri"/>
              </a:rPr>
              <a:t>evolving</a:t>
            </a:r>
            <a:r>
              <a:rPr sz="850" spc="500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6E6E6E"/>
                </a:solidFill>
                <a:latin typeface="Calibri"/>
                <a:cs typeface="Calibri"/>
              </a:rPr>
              <a:t>programs</a:t>
            </a:r>
            <a:r>
              <a:rPr sz="850" spc="-95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50" spc="-40" dirty="0">
                <a:solidFill>
                  <a:srgbClr val="707070"/>
                </a:solidFill>
                <a:latin typeface="Calibri"/>
                <a:cs typeface="Calibri"/>
              </a:rPr>
              <a:t>ing</a:t>
            </a:r>
            <a:r>
              <a:rPr sz="850" spc="-10" dirty="0">
                <a:solidFill>
                  <a:srgbClr val="707070"/>
                </a:solidFill>
                <a:latin typeface="Calibri"/>
                <a:cs typeface="Calibri"/>
              </a:rPr>
              <a:t> </a:t>
            </a:r>
            <a:r>
              <a:rPr sz="850" spc="-35" dirty="0">
                <a:solidFill>
                  <a:srgbClr val="6D6D6D"/>
                </a:solidFill>
                <a:latin typeface="Calibri"/>
                <a:cs typeface="Calibri"/>
              </a:rPr>
              <a:t>technologies</a:t>
            </a:r>
            <a:r>
              <a:rPr sz="850" spc="50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850" spc="-30" dirty="0">
                <a:solidFill>
                  <a:srgbClr val="6E6E6E"/>
                </a:solidFill>
                <a:latin typeface="Calibri"/>
                <a:cs typeface="Calibri"/>
              </a:rPr>
              <a:t>and</a:t>
            </a:r>
            <a:r>
              <a:rPr sz="850" spc="25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50" spc="-20" dirty="0">
                <a:solidFill>
                  <a:srgbClr val="6E6E6E"/>
                </a:solidFill>
                <a:latin typeface="Calibri"/>
                <a:cs typeface="Calibri"/>
              </a:rPr>
              <a:t>best</a:t>
            </a:r>
            <a:r>
              <a:rPr sz="850" spc="15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6E6E6E"/>
                </a:solidFill>
                <a:latin typeface="Calibri"/>
                <a:cs typeface="Calibri"/>
              </a:rPr>
              <a:t>practices.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25556" y="1272794"/>
            <a:ext cx="2003425" cy="1035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1760">
              <a:lnSpc>
                <a:spcPct val="114300"/>
              </a:lnSpc>
              <a:spcBef>
                <a:spcPts val="100"/>
              </a:spcBef>
            </a:pPr>
            <a:r>
              <a:rPr sz="1050" spc="-20" dirty="0">
                <a:solidFill>
                  <a:srgbClr val="161616"/>
                </a:solidFill>
                <a:latin typeface="Calibri"/>
                <a:cs typeface="Calibri"/>
              </a:rPr>
              <a:t>Completed</a:t>
            </a:r>
            <a:r>
              <a:rPr sz="1050" spc="1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050" spc="-20" dirty="0">
                <a:solidFill>
                  <a:srgbClr val="151515"/>
                </a:solidFill>
                <a:latin typeface="Calibri"/>
                <a:cs typeface="Calibri"/>
              </a:rPr>
              <a:t>Higher</a:t>
            </a:r>
            <a:r>
              <a:rPr sz="1050" spc="1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151515"/>
                </a:solidFill>
                <a:latin typeface="Calibri"/>
                <a:cs typeface="Calibri"/>
              </a:rPr>
              <a:t>Secondary </a:t>
            </a:r>
            <a:r>
              <a:rPr sz="1050" spc="-20" dirty="0">
                <a:solidFill>
                  <a:srgbClr val="161616"/>
                </a:solidFill>
                <a:latin typeface="Calibri"/>
                <a:cs typeface="Calibri"/>
              </a:rPr>
              <a:t>Certificate</a:t>
            </a:r>
            <a:r>
              <a:rPr sz="1050" spc="3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050" spc="-25" dirty="0">
                <a:solidFill>
                  <a:srgbClr val="181818"/>
                </a:solidFill>
                <a:latin typeface="Calibri"/>
                <a:cs typeface="Calibri"/>
              </a:rPr>
              <a:t>with</a:t>
            </a:r>
            <a:r>
              <a:rPr sz="1050" dirty="0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161616"/>
                </a:solidFill>
                <a:latin typeface="Calibri"/>
                <a:cs typeface="Calibri"/>
              </a:rPr>
              <a:t>71% marks </a:t>
            </a:r>
            <a:r>
              <a:rPr sz="1050" dirty="0">
                <a:solidFill>
                  <a:srgbClr val="181818"/>
                </a:solidFill>
                <a:latin typeface="Calibri"/>
                <a:cs typeface="Calibri"/>
              </a:rPr>
              <a:t>in</a:t>
            </a:r>
            <a:r>
              <a:rPr sz="1050" spc="-20" dirty="0">
                <a:solidFill>
                  <a:srgbClr val="181818"/>
                </a:solidFill>
                <a:latin typeface="Calibri"/>
                <a:cs typeface="Calibri"/>
              </a:rPr>
              <a:t> 2024</a:t>
            </a:r>
            <a:endParaRPr sz="1050">
              <a:latin typeface="Calibri"/>
              <a:cs typeface="Calibri"/>
            </a:endParaRPr>
          </a:p>
          <a:p>
            <a:pPr marL="13970" marR="5080" indent="635">
              <a:lnSpc>
                <a:spcPct val="116100"/>
              </a:lnSpc>
              <a:spcBef>
                <a:spcPts val="335"/>
              </a:spcBef>
            </a:pPr>
            <a:r>
              <a:rPr sz="850" spc="-20" dirty="0">
                <a:solidFill>
                  <a:srgbClr val="6E6E6E"/>
                </a:solidFill>
                <a:latin typeface="Calibri"/>
                <a:cs typeface="Calibri"/>
              </a:rPr>
              <a:t>Successfully</a:t>
            </a:r>
            <a:r>
              <a:rPr sz="850" spc="55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50" spc="-20" dirty="0">
                <a:solidFill>
                  <a:srgbClr val="6E6E6E"/>
                </a:solidFill>
                <a:latin typeface="Calibri"/>
                <a:cs typeface="Calibri"/>
              </a:rPr>
              <a:t>passed</a:t>
            </a:r>
            <a:r>
              <a:rPr sz="850" spc="1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707070"/>
                </a:solidFill>
                <a:latin typeface="Calibri"/>
                <a:cs typeface="Calibri"/>
              </a:rPr>
              <a:t>HSC</a:t>
            </a:r>
            <a:r>
              <a:rPr sz="850" spc="35" dirty="0">
                <a:solidFill>
                  <a:srgbClr val="707070"/>
                </a:solidFill>
                <a:latin typeface="Calibri"/>
                <a:cs typeface="Calibri"/>
              </a:rPr>
              <a:t> </a:t>
            </a:r>
            <a:r>
              <a:rPr sz="850" spc="-55" dirty="0">
                <a:solidFill>
                  <a:srgbClr val="707070"/>
                </a:solidFill>
                <a:latin typeface="Calibri"/>
                <a:cs typeface="Calibri"/>
              </a:rPr>
              <a:t>from</a:t>
            </a:r>
            <a:r>
              <a:rPr sz="850" spc="20" dirty="0">
                <a:solidFill>
                  <a:srgbClr val="707070"/>
                </a:solidFill>
                <a:latin typeface="Calibri"/>
                <a:cs typeface="Calibri"/>
              </a:rPr>
              <a:t> </a:t>
            </a:r>
            <a:r>
              <a:rPr sz="850" spc="-60" dirty="0">
                <a:solidFill>
                  <a:srgbClr val="6E6E6E"/>
                </a:solidFill>
                <a:latin typeface="Calibri"/>
                <a:cs typeface="Calibri"/>
              </a:rPr>
              <a:t>Govt</a:t>
            </a:r>
            <a:r>
              <a:rPr sz="850" spc="25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50" spc="-145" dirty="0">
                <a:solidFill>
                  <a:srgbClr val="707070"/>
                </a:solidFill>
                <a:latin typeface="Calibri"/>
                <a:cs typeface="Calibri"/>
              </a:rPr>
              <a:t>Mr</a:t>
            </a:r>
            <a:r>
              <a:rPr sz="850" spc="15" dirty="0">
                <a:solidFill>
                  <a:srgbClr val="707070"/>
                </a:solidFill>
                <a:latin typeface="Calibri"/>
                <a:cs typeface="Calibri"/>
              </a:rPr>
              <a:t> </a:t>
            </a:r>
            <a:r>
              <a:rPr sz="850" spc="-25" dirty="0">
                <a:solidFill>
                  <a:srgbClr val="707070"/>
                </a:solidFill>
                <a:latin typeface="Calibri"/>
                <a:cs typeface="Calibri"/>
              </a:rPr>
              <a:t>Sec</a:t>
            </a:r>
            <a:r>
              <a:rPr sz="850" spc="500" dirty="0">
                <a:solidFill>
                  <a:srgbClr val="707070"/>
                </a:solidFill>
                <a:latin typeface="Calibri"/>
                <a:cs typeface="Calibri"/>
              </a:rPr>
              <a:t> </a:t>
            </a:r>
            <a:r>
              <a:rPr sz="850" spc="-25" dirty="0">
                <a:solidFill>
                  <a:srgbClr val="6E6E6E"/>
                </a:solidFill>
                <a:latin typeface="Calibri"/>
                <a:cs typeface="Calibri"/>
              </a:rPr>
              <a:t>School,</a:t>
            </a:r>
            <a:r>
              <a:rPr sz="850" spc="55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50" spc="-40" dirty="0">
                <a:solidFill>
                  <a:srgbClr val="6D6D6D"/>
                </a:solidFill>
                <a:latin typeface="Calibri"/>
                <a:cs typeface="Calibri"/>
              </a:rPr>
              <a:t>Andipatti,</a:t>
            </a:r>
            <a:r>
              <a:rPr sz="850" spc="60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850" spc="-40" dirty="0">
                <a:solidFill>
                  <a:srgbClr val="6D6D6D"/>
                </a:solidFill>
                <a:latin typeface="Calibri"/>
                <a:cs typeface="Calibri"/>
              </a:rPr>
              <a:t>demonstrating</a:t>
            </a:r>
            <a:r>
              <a:rPr sz="850" spc="65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6D6D6D"/>
                </a:solidFill>
                <a:latin typeface="Calibri"/>
                <a:cs typeface="Calibri"/>
              </a:rPr>
              <a:t>coiasistent</a:t>
            </a:r>
            <a:r>
              <a:rPr sz="850" spc="500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850" spc="-30" dirty="0">
                <a:solidFill>
                  <a:srgbClr val="6E6E6E"/>
                </a:solidFill>
                <a:latin typeface="Calibri"/>
                <a:cs typeface="Calibri"/>
              </a:rPr>
              <a:t>academic</a:t>
            </a:r>
            <a:r>
              <a:rPr sz="850" spc="5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50" spc="-40" dirty="0">
                <a:solidFill>
                  <a:srgbClr val="6E6E6E"/>
                </a:solidFill>
                <a:latin typeface="Calibri"/>
                <a:cs typeface="Calibri"/>
              </a:rPr>
              <a:t>performance</a:t>
            </a:r>
            <a:r>
              <a:rPr sz="850" spc="4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50" spc="-35" dirty="0">
                <a:solidFill>
                  <a:srgbClr val="707070"/>
                </a:solidFill>
                <a:latin typeface="Calibri"/>
                <a:cs typeface="Calibri"/>
              </a:rPr>
              <a:t>and</a:t>
            </a:r>
            <a:r>
              <a:rPr sz="850" spc="15" dirty="0">
                <a:solidFill>
                  <a:srgbClr val="707070"/>
                </a:solidFill>
                <a:latin typeface="Calibri"/>
                <a:cs typeface="Calibri"/>
              </a:rPr>
              <a:t> </a:t>
            </a:r>
            <a:r>
              <a:rPr sz="850" spc="-50" dirty="0">
                <a:solidFill>
                  <a:srgbClr val="6E6E6E"/>
                </a:solidFill>
                <a:latin typeface="Calibri"/>
                <a:cs typeface="Calibri"/>
              </a:rPr>
              <a:t>readiiaess</a:t>
            </a:r>
            <a:r>
              <a:rPr sz="850" spc="7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50" spc="-50" dirty="0">
                <a:solidFill>
                  <a:srgbClr val="707070"/>
                </a:solidFill>
                <a:latin typeface="Calibri"/>
                <a:cs typeface="Calibri"/>
              </a:rPr>
              <a:t>for</a:t>
            </a:r>
            <a:r>
              <a:rPr sz="850" spc="5" dirty="0">
                <a:solidFill>
                  <a:srgbClr val="707070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6E6E6E"/>
                </a:solidFill>
                <a:latin typeface="Calibri"/>
                <a:cs typeface="Calibri"/>
              </a:rPr>
              <a:t>higher</a:t>
            </a:r>
            <a:r>
              <a:rPr sz="850" spc="50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6E6E6E"/>
                </a:solidFill>
                <a:latin typeface="Calibri"/>
                <a:cs typeface="Calibri"/>
              </a:rPr>
              <a:t>education.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24958" y="2940050"/>
            <a:ext cx="1787525" cy="12141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168910" indent="1270">
              <a:lnSpc>
                <a:spcPct val="113300"/>
              </a:lnSpc>
              <a:spcBef>
                <a:spcPts val="110"/>
              </a:spcBef>
            </a:pPr>
            <a:r>
              <a:rPr sz="1050" spc="-10" dirty="0">
                <a:solidFill>
                  <a:srgbClr val="151515"/>
                </a:solidFill>
                <a:latin typeface="Calibri"/>
                <a:cs typeface="Calibri"/>
              </a:rPr>
              <a:t>Personal</a:t>
            </a:r>
            <a:r>
              <a:rPr sz="1050" spc="-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1050" spc="-25" dirty="0">
                <a:solidFill>
                  <a:srgbClr val="161616"/>
                </a:solidFill>
                <a:latin typeface="Calibri"/>
                <a:cs typeface="Calibri"/>
              </a:rPr>
              <a:t>attributes</a:t>
            </a:r>
            <a:r>
              <a:rPr sz="1050" spc="4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151515"/>
                </a:solidFill>
                <a:latin typeface="Calibri"/>
                <a:cs typeface="Calibri"/>
              </a:rPr>
              <a:t>emphasize </a:t>
            </a:r>
            <a:r>
              <a:rPr sz="1050" spc="-20" dirty="0">
                <a:solidFill>
                  <a:srgbClr val="151515"/>
                </a:solidFill>
                <a:latin typeface="Calibri"/>
                <a:cs typeface="Calibri"/>
              </a:rPr>
              <a:t>enthusiasm,</a:t>
            </a:r>
            <a:r>
              <a:rPr sz="1050" spc="9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1050" spc="-20" dirty="0">
                <a:solidFill>
                  <a:srgbClr val="151515"/>
                </a:solidFill>
                <a:latin typeface="Calibri"/>
                <a:cs typeface="Calibri"/>
              </a:rPr>
              <a:t>dedication,</a:t>
            </a:r>
            <a:r>
              <a:rPr sz="1050" spc="1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1050" spc="-25" dirty="0">
                <a:solidFill>
                  <a:srgbClr val="181818"/>
                </a:solidFill>
                <a:latin typeface="Calibri"/>
                <a:cs typeface="Calibri"/>
              </a:rPr>
              <a:t>and </a:t>
            </a:r>
            <a:r>
              <a:rPr sz="1050" spc="-10" dirty="0">
                <a:solidFill>
                  <a:srgbClr val="151515"/>
                </a:solidFill>
                <a:latin typeface="Calibri"/>
                <a:cs typeface="Calibri"/>
              </a:rPr>
              <a:t>professional</a:t>
            </a:r>
            <a:r>
              <a:rPr sz="1050" spc="-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1050" spc="-35" dirty="0">
                <a:solidFill>
                  <a:srgbClr val="161616"/>
                </a:solidFill>
                <a:latin typeface="Calibri"/>
                <a:cs typeface="Calibri"/>
              </a:rPr>
              <a:t>growth</a:t>
            </a:r>
            <a:r>
              <a:rPr sz="1050" spc="-2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161616"/>
                </a:solidFill>
                <a:latin typeface="Calibri"/>
                <a:cs typeface="Calibri"/>
              </a:rPr>
              <a:t>mindset</a:t>
            </a:r>
            <a:endParaRPr sz="1050">
              <a:latin typeface="Calibri"/>
              <a:cs typeface="Calibri"/>
            </a:endParaRPr>
          </a:p>
          <a:p>
            <a:pPr marL="14604" marR="5080" indent="-1270">
              <a:lnSpc>
                <a:spcPct val="120000"/>
              </a:lnSpc>
              <a:spcBef>
                <a:spcPts val="384"/>
              </a:spcBef>
            </a:pPr>
            <a:r>
              <a:rPr sz="800" dirty="0">
                <a:solidFill>
                  <a:srgbClr val="6B6B6B"/>
                </a:solidFill>
                <a:latin typeface="Calibri"/>
                <a:cs typeface="Calibri"/>
              </a:rPr>
              <a:t>Exhibits</a:t>
            </a:r>
            <a:r>
              <a:rPr sz="800" spc="45" dirty="0">
                <a:solidFill>
                  <a:srgbClr val="6B6B6B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6E6E6E"/>
                </a:solidFill>
                <a:latin typeface="Calibri"/>
                <a:cs typeface="Calibri"/>
              </a:rPr>
              <a:t>qualities</a:t>
            </a:r>
            <a:r>
              <a:rPr sz="800" spc="65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6D6D6D"/>
                </a:solidFill>
                <a:latin typeface="Calibri"/>
                <a:cs typeface="Calibri"/>
              </a:rPr>
              <a:t>essential</a:t>
            </a:r>
            <a:r>
              <a:rPr sz="800" spc="40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800" spc="-30" dirty="0">
                <a:solidFill>
                  <a:srgbClr val="707070"/>
                </a:solidFill>
                <a:latin typeface="Calibri"/>
                <a:cs typeface="Calibri"/>
              </a:rPr>
              <a:t>for</a:t>
            </a:r>
            <a:r>
              <a:rPr sz="800" spc="20" dirty="0">
                <a:solidFill>
                  <a:srgbClr val="707070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6D6D6D"/>
                </a:solidFill>
                <a:latin typeface="Calibri"/>
                <a:cs typeface="Calibri"/>
              </a:rPr>
              <a:t>success</a:t>
            </a:r>
            <a:r>
              <a:rPr sz="800" spc="70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800" spc="-25" dirty="0">
                <a:solidFill>
                  <a:srgbClr val="727272"/>
                </a:solidFill>
                <a:latin typeface="Calibri"/>
                <a:cs typeface="Calibri"/>
              </a:rPr>
              <a:t>in</a:t>
            </a:r>
            <a:r>
              <a:rPr sz="800" spc="500" dirty="0">
                <a:solidFill>
                  <a:srgbClr val="727272"/>
                </a:solidFill>
                <a:latin typeface="Calibri"/>
                <a:cs typeface="Calibri"/>
              </a:rPr>
              <a:t> </a:t>
            </a:r>
            <a:r>
              <a:rPr sz="850" spc="-40" dirty="0">
                <a:solidFill>
                  <a:srgbClr val="6E6E6E"/>
                </a:solidFill>
                <a:latin typeface="Calibri"/>
                <a:cs typeface="Calibri"/>
              </a:rPr>
              <a:t>tech</a:t>
            </a:r>
            <a:r>
              <a:rPr sz="850" spc="-40" dirty="0">
                <a:solidFill>
                  <a:srgbClr val="6B6B6B"/>
                </a:solidFill>
                <a:latin typeface="Calibri"/>
                <a:cs typeface="Calibri"/>
              </a:rPr>
              <a:t>iJology</a:t>
            </a:r>
            <a:r>
              <a:rPr sz="850" spc="55" dirty="0">
                <a:solidFill>
                  <a:srgbClr val="6B6B6B"/>
                </a:solidFill>
                <a:latin typeface="Calibri"/>
                <a:cs typeface="Calibri"/>
              </a:rPr>
              <a:t> </a:t>
            </a:r>
            <a:r>
              <a:rPr sz="850" spc="-25" dirty="0">
                <a:solidFill>
                  <a:srgbClr val="6E6E6E"/>
                </a:solidFill>
                <a:latin typeface="Calibri"/>
                <a:cs typeface="Calibri"/>
              </a:rPr>
              <a:t>roles,</a:t>
            </a:r>
            <a:r>
              <a:rPr sz="850" spc="3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50" spc="-35" dirty="0">
                <a:solidFill>
                  <a:srgbClr val="707070"/>
                </a:solidFill>
                <a:latin typeface="Calibri"/>
                <a:cs typeface="Calibri"/>
              </a:rPr>
              <a:t>i</a:t>
            </a:r>
            <a:r>
              <a:rPr sz="850" spc="-35" dirty="0">
                <a:solidFill>
                  <a:srgbClr val="6E6E6E"/>
                </a:solidFill>
                <a:latin typeface="Calibri"/>
                <a:cs typeface="Calibri"/>
              </a:rPr>
              <a:t>iJcludiiJg</a:t>
            </a:r>
            <a:r>
              <a:rPr sz="850" spc="55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6E6E6E"/>
                </a:solidFill>
                <a:latin typeface="Calibri"/>
                <a:cs typeface="Calibri"/>
              </a:rPr>
              <a:t>motivation,</a:t>
            </a:r>
            <a:r>
              <a:rPr sz="850" spc="50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696969"/>
                </a:solidFill>
                <a:latin typeface="Calibri"/>
                <a:cs typeface="Calibri"/>
              </a:rPr>
              <a:t>perseverance,</a:t>
            </a:r>
            <a:r>
              <a:rPr sz="800" spc="60" dirty="0">
                <a:solidFill>
                  <a:srgbClr val="696969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707070"/>
                </a:solidFill>
                <a:latin typeface="Calibri"/>
                <a:cs typeface="Calibri"/>
              </a:rPr>
              <a:t>and</a:t>
            </a:r>
            <a:r>
              <a:rPr sz="800" spc="5" dirty="0">
                <a:solidFill>
                  <a:srgbClr val="707070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6E6E6E"/>
                </a:solidFill>
                <a:latin typeface="Calibri"/>
                <a:cs typeface="Calibri"/>
              </a:rPr>
              <a:t>a</a:t>
            </a:r>
            <a:r>
              <a:rPr sz="800" spc="-45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6D6D6D"/>
                </a:solidFill>
                <a:latin typeface="Calibri"/>
                <a:cs typeface="Calibri"/>
              </a:rPr>
              <a:t>proactive</a:t>
            </a:r>
            <a:r>
              <a:rPr sz="800" spc="10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6E6E6E"/>
                </a:solidFill>
                <a:latin typeface="Calibri"/>
                <a:cs typeface="Calibri"/>
              </a:rPr>
              <a:t>approach</a:t>
            </a:r>
            <a:r>
              <a:rPr sz="800" spc="1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00" spc="-25" dirty="0">
                <a:solidFill>
                  <a:srgbClr val="6E6E6E"/>
                </a:solidFill>
                <a:latin typeface="Calibri"/>
                <a:cs typeface="Calibri"/>
              </a:rPr>
              <a:t>to</a:t>
            </a:r>
            <a:r>
              <a:rPr sz="800" spc="50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6D6D6D"/>
                </a:solidFill>
                <a:latin typeface="Calibri"/>
                <a:cs typeface="Calibri"/>
              </a:rPr>
              <a:t>challenges.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03024" y="1272794"/>
            <a:ext cx="2077085" cy="1212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indent="2540">
              <a:lnSpc>
                <a:spcPct val="112400"/>
              </a:lnSpc>
              <a:spcBef>
                <a:spcPts val="120"/>
              </a:spcBef>
            </a:pPr>
            <a:r>
              <a:rPr sz="1050" spc="-20" dirty="0">
                <a:solidFill>
                  <a:srgbClr val="161616"/>
                </a:solidFill>
                <a:latin typeface="Calibri"/>
                <a:cs typeface="Calibri"/>
              </a:rPr>
              <a:t>Career</a:t>
            </a:r>
            <a:r>
              <a:rPr sz="1050" spc="-1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050" spc="-25" dirty="0">
                <a:solidFill>
                  <a:srgbClr val="131313"/>
                </a:solidFill>
                <a:latin typeface="Calibri"/>
                <a:cs typeface="Calibri"/>
              </a:rPr>
              <a:t>objective</a:t>
            </a:r>
            <a:r>
              <a:rPr sz="1050" spc="25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1050" spc="-20" dirty="0">
                <a:solidFill>
                  <a:srgbClr val="161616"/>
                </a:solidFill>
                <a:latin typeface="Calibri"/>
                <a:cs typeface="Calibri"/>
              </a:rPr>
              <a:t>focused</a:t>
            </a:r>
            <a:r>
              <a:rPr sz="1050" spc="-1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050" spc="-20" dirty="0">
                <a:solidFill>
                  <a:srgbClr val="181818"/>
                </a:solidFill>
                <a:latin typeface="Calibri"/>
                <a:cs typeface="Calibri"/>
              </a:rPr>
              <a:t>on</a:t>
            </a:r>
            <a:r>
              <a:rPr sz="1050" spc="-40" dirty="0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161616"/>
                </a:solidFill>
                <a:latin typeface="Calibri"/>
                <a:cs typeface="Calibri"/>
              </a:rPr>
              <a:t>starting</a:t>
            </a:r>
            <a:r>
              <a:rPr sz="1050" spc="-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050" spc="-25" dirty="0">
                <a:solidFill>
                  <a:srgbClr val="161616"/>
                </a:solidFill>
                <a:latin typeface="Calibri"/>
                <a:cs typeface="Calibri"/>
              </a:rPr>
              <a:t>as </a:t>
            </a:r>
            <a:r>
              <a:rPr sz="1050" dirty="0">
                <a:solidFill>
                  <a:srgbClr val="181818"/>
                </a:solidFill>
                <a:latin typeface="Calibri"/>
                <a:cs typeface="Calibri"/>
              </a:rPr>
              <a:t>a</a:t>
            </a:r>
            <a:r>
              <a:rPr sz="1050" spc="-60" dirty="0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sz="1050" spc="-25" dirty="0">
                <a:solidFill>
                  <a:srgbClr val="161616"/>
                </a:solidFill>
                <a:latin typeface="Calibri"/>
                <a:cs typeface="Calibri"/>
              </a:rPr>
              <a:t>software</a:t>
            </a:r>
            <a:r>
              <a:rPr sz="1050" spc="6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050" spc="-30" dirty="0">
                <a:solidFill>
                  <a:srgbClr val="161616"/>
                </a:solidFill>
                <a:latin typeface="Calibri"/>
                <a:cs typeface="Calibri"/>
              </a:rPr>
              <a:t>developer</a:t>
            </a:r>
            <a:r>
              <a:rPr sz="1050" spc="5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151515"/>
                </a:solidFill>
                <a:latin typeface="Calibri"/>
                <a:cs typeface="Calibri"/>
              </a:rPr>
              <a:t>in</a:t>
            </a:r>
            <a:r>
              <a:rPr sz="1050" spc="-10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161616"/>
                </a:solidFill>
                <a:latin typeface="Calibri"/>
                <a:cs typeface="Calibri"/>
              </a:rPr>
              <a:t>a</a:t>
            </a:r>
            <a:r>
              <a:rPr sz="1050" spc="-6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161616"/>
                </a:solidFill>
                <a:latin typeface="Calibri"/>
                <a:cs typeface="Calibri"/>
              </a:rPr>
              <a:t>reputed </a:t>
            </a:r>
            <a:r>
              <a:rPr sz="1050" spc="-10" dirty="0">
                <a:solidFill>
                  <a:srgbClr val="151515"/>
                </a:solidFill>
                <a:latin typeface="Calibri"/>
                <a:cs typeface="Calibri"/>
              </a:rPr>
              <a:t>company</a:t>
            </a:r>
            <a:endParaRPr sz="1050">
              <a:latin typeface="Calibri"/>
              <a:cs typeface="Calibri"/>
            </a:endParaRPr>
          </a:p>
          <a:p>
            <a:pPr marL="13335" marR="151765">
              <a:lnSpc>
                <a:spcPct val="115300"/>
              </a:lnSpc>
              <a:spcBef>
                <a:spcPts val="370"/>
              </a:spcBef>
            </a:pPr>
            <a:r>
              <a:rPr sz="850" spc="-25" dirty="0">
                <a:solidFill>
                  <a:srgbClr val="6E6E6E"/>
                </a:solidFill>
                <a:latin typeface="Calibri"/>
                <a:cs typeface="Calibri"/>
              </a:rPr>
              <a:t>Aspires</a:t>
            </a:r>
            <a:r>
              <a:rPr sz="850" spc="7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50" spc="-65" dirty="0">
                <a:solidFill>
                  <a:srgbClr val="707070"/>
                </a:solidFill>
                <a:latin typeface="Calibri"/>
                <a:cs typeface="Calibri"/>
              </a:rPr>
              <a:t>to</a:t>
            </a:r>
            <a:r>
              <a:rPr sz="850" spc="-10" dirty="0">
                <a:solidFill>
                  <a:srgbClr val="707070"/>
                </a:solidFill>
                <a:latin typeface="Calibri"/>
                <a:cs typeface="Calibri"/>
              </a:rPr>
              <a:t> </a:t>
            </a:r>
            <a:r>
              <a:rPr sz="850" spc="-30" dirty="0">
                <a:solidFill>
                  <a:srgbClr val="6E6E6E"/>
                </a:solidFill>
                <a:latin typeface="Calibri"/>
                <a:cs typeface="Calibri"/>
              </a:rPr>
              <a:t>apply</a:t>
            </a:r>
            <a:r>
              <a:rPr sz="850" spc="2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50" spc="-45" dirty="0">
                <a:solidFill>
                  <a:srgbClr val="6D6D6D"/>
                </a:solidFill>
                <a:latin typeface="Calibri"/>
                <a:cs typeface="Calibri"/>
              </a:rPr>
              <a:t>programming</a:t>
            </a:r>
            <a:r>
              <a:rPr sz="850" spc="55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6E6E6E"/>
                </a:solidFill>
                <a:latin typeface="Calibri"/>
                <a:cs typeface="Calibri"/>
              </a:rPr>
              <a:t>skills</a:t>
            </a:r>
            <a:r>
              <a:rPr sz="850" spc="50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50" spc="-35" dirty="0">
                <a:solidFill>
                  <a:srgbClr val="6D6D6D"/>
                </a:solidFill>
                <a:latin typeface="Calibri"/>
                <a:cs typeface="Calibri"/>
              </a:rPr>
              <a:t>professionally</a:t>
            </a:r>
            <a:r>
              <a:rPr sz="850" spc="5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850" spc="-35" dirty="0">
                <a:solidFill>
                  <a:srgbClr val="6E6E6E"/>
                </a:solidFill>
                <a:latin typeface="Calibri"/>
                <a:cs typeface="Calibri"/>
              </a:rPr>
              <a:t>and</a:t>
            </a:r>
            <a:r>
              <a:rPr sz="850" spc="4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50" spc="-40" dirty="0">
                <a:solidFill>
                  <a:srgbClr val="6D6D6D"/>
                </a:solidFill>
                <a:latin typeface="Calibri"/>
                <a:cs typeface="Calibri"/>
              </a:rPr>
              <a:t>contribute</a:t>
            </a:r>
            <a:r>
              <a:rPr sz="850" spc="45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850" spc="-35" dirty="0">
                <a:solidFill>
                  <a:srgbClr val="6E6E6E"/>
                </a:solidFill>
                <a:latin typeface="Calibri"/>
                <a:cs typeface="Calibri"/>
              </a:rPr>
              <a:t>effectively</a:t>
            </a:r>
            <a:r>
              <a:rPr sz="850" spc="11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6E6E6E"/>
                </a:solidFill>
                <a:latin typeface="Calibri"/>
                <a:cs typeface="Calibri"/>
              </a:rPr>
              <a:t>while</a:t>
            </a:r>
            <a:r>
              <a:rPr sz="850" spc="50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50" spc="-50" dirty="0">
                <a:solidFill>
                  <a:srgbClr val="6E6E6E"/>
                </a:solidFill>
                <a:latin typeface="Calibri"/>
                <a:cs typeface="Calibri"/>
              </a:rPr>
              <a:t>advaiaciiJg</a:t>
            </a:r>
            <a:r>
              <a:rPr sz="850" spc="5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50" spc="-20" dirty="0">
                <a:solidFill>
                  <a:srgbClr val="6E6E6E"/>
                </a:solidFill>
                <a:latin typeface="Calibri"/>
                <a:cs typeface="Calibri"/>
              </a:rPr>
              <a:t>careei</a:t>
            </a:r>
            <a:r>
              <a:rPr sz="850" spc="114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50" spc="-50" dirty="0">
                <a:solidFill>
                  <a:srgbClr val="6E6E6E"/>
                </a:solidFill>
                <a:latin typeface="Calibri"/>
                <a:cs typeface="Calibri"/>
              </a:rPr>
              <a:t>growth</a:t>
            </a:r>
            <a:r>
              <a:rPr sz="850" spc="5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50" spc="-50" dirty="0">
                <a:solidFill>
                  <a:srgbClr val="707070"/>
                </a:solidFill>
                <a:latin typeface="Calibri"/>
                <a:cs typeface="Calibri"/>
              </a:rPr>
              <a:t>in</a:t>
            </a:r>
            <a:r>
              <a:rPr sz="850" spc="-5" dirty="0">
                <a:solidFill>
                  <a:srgbClr val="707070"/>
                </a:solidFill>
                <a:latin typeface="Calibri"/>
                <a:cs typeface="Calibri"/>
              </a:rPr>
              <a:t> </a:t>
            </a:r>
            <a:r>
              <a:rPr sz="850" spc="-40" dirty="0">
                <a:solidFill>
                  <a:srgbClr val="6E6E6E"/>
                </a:solidFill>
                <a:latin typeface="Calibri"/>
                <a:cs typeface="Calibri"/>
              </a:rPr>
              <a:t>the</a:t>
            </a:r>
            <a:r>
              <a:rPr sz="850" spc="15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50" spc="-55" dirty="0">
                <a:solidFill>
                  <a:srgbClr val="6B6B6B"/>
                </a:solidFill>
                <a:latin typeface="Calibri"/>
                <a:cs typeface="Calibri"/>
              </a:rPr>
              <a:t>soft\Lai</a:t>
            </a:r>
            <a:r>
              <a:rPr sz="850" spc="-25" dirty="0">
                <a:solidFill>
                  <a:srgbClr val="6B6B6B"/>
                </a:solidFill>
                <a:latin typeface="Calibri"/>
                <a:cs typeface="Calibri"/>
              </a:rPr>
              <a:t> </a:t>
            </a:r>
            <a:r>
              <a:rPr sz="850" spc="-50" dirty="0">
                <a:solidFill>
                  <a:srgbClr val="6B6B6B"/>
                </a:solidFill>
                <a:latin typeface="Calibri"/>
                <a:cs typeface="Calibri"/>
              </a:rPr>
              <a:t>e</a:t>
            </a:r>
            <a:r>
              <a:rPr sz="850" spc="500" dirty="0">
                <a:solidFill>
                  <a:srgbClr val="6B6B6B"/>
                </a:solidFill>
                <a:latin typeface="Calibri"/>
                <a:cs typeface="Calibri"/>
              </a:rPr>
              <a:t> </a:t>
            </a:r>
            <a:r>
              <a:rPr sz="850" spc="-65" dirty="0">
                <a:solidFill>
                  <a:srgbClr val="6E6E6E"/>
                </a:solidFill>
                <a:latin typeface="Calibri"/>
                <a:cs typeface="Calibri"/>
              </a:rPr>
              <a:t>devetopnneiJt</a:t>
            </a:r>
            <a:r>
              <a:rPr sz="850" spc="6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6E6E6E"/>
                </a:solidFill>
                <a:latin typeface="Calibri"/>
                <a:cs typeface="Calibri"/>
              </a:rPr>
              <a:t>held.</a:t>
            </a:r>
            <a:endParaRPr sz="8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5999" y="2706623"/>
            <a:ext cx="7698285" cy="169468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49904" y="1054608"/>
            <a:ext cx="524510" cy="1591310"/>
            <a:chOff x="249904" y="1054608"/>
            <a:chExt cx="524510" cy="159131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9904" y="1054608"/>
              <a:ext cx="515047" cy="159105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9904" y="1054608"/>
              <a:ext cx="524190" cy="159105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</a:pPr>
            <a:r>
              <a:rPr spc="-225" dirty="0">
                <a:solidFill>
                  <a:srgbClr val="7913E8"/>
                </a:solidFill>
              </a:rPr>
              <a:t>END</a:t>
            </a:r>
            <a:r>
              <a:rPr spc="-50" dirty="0">
                <a:solidFill>
                  <a:srgbClr val="7913E8"/>
                </a:solidFill>
              </a:rPr>
              <a:t> </a:t>
            </a:r>
            <a:r>
              <a:rPr spc="-235" dirty="0">
                <a:solidFill>
                  <a:srgbClr val="7B15E2"/>
                </a:solidFill>
              </a:rPr>
              <a:t>USERS</a:t>
            </a:r>
            <a:r>
              <a:rPr dirty="0">
                <a:solidFill>
                  <a:srgbClr val="7B15E2"/>
                </a:solidFill>
              </a:rPr>
              <a:t> </a:t>
            </a:r>
            <a:r>
              <a:rPr spc="-145" dirty="0">
                <a:solidFill>
                  <a:srgbClr val="721CDD"/>
                </a:solidFill>
              </a:rPr>
              <a:t>:</a:t>
            </a:r>
            <a:r>
              <a:rPr spc="-45" dirty="0">
                <a:solidFill>
                  <a:srgbClr val="721CDD"/>
                </a:solidFill>
              </a:rPr>
              <a:t> </a:t>
            </a:r>
            <a:r>
              <a:rPr spc="-150" dirty="0">
                <a:solidFill>
                  <a:srgbClr val="7718E6"/>
                </a:solidFill>
              </a:rPr>
              <a:t>STUDENTS</a:t>
            </a:r>
            <a:r>
              <a:rPr spc="125" dirty="0">
                <a:solidFill>
                  <a:srgbClr val="7718E6"/>
                </a:solidFill>
              </a:rPr>
              <a:t> </a:t>
            </a:r>
            <a:r>
              <a:rPr spc="-125" dirty="0">
                <a:solidFill>
                  <a:srgbClr val="7918E8"/>
                </a:solidFill>
              </a:rPr>
              <a:t>&amp;ENTHUSIASTS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42844" y="708152"/>
            <a:ext cx="21786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E6E6E"/>
                </a:solidFill>
                <a:latin typeface="Calibri"/>
                <a:cs typeface="Calibri"/>
              </a:rPr>
              <a:t>Key</a:t>
            </a:r>
            <a:r>
              <a:rPr sz="900" spc="-5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6B6B6B"/>
                </a:solidFill>
                <a:latin typeface="Calibri"/>
                <a:cs typeface="Calibri"/>
              </a:rPr>
              <a:t>stakeholders</a:t>
            </a:r>
            <a:r>
              <a:rPr sz="900" spc="70" dirty="0">
                <a:solidFill>
                  <a:srgbClr val="6B6B6B"/>
                </a:solidFill>
                <a:latin typeface="Calibri"/>
                <a:cs typeface="Calibri"/>
              </a:rPr>
              <a:t> </a:t>
            </a:r>
            <a:r>
              <a:rPr sz="900" spc="-20" dirty="0">
                <a:solidFill>
                  <a:srgbClr val="6E6E6E"/>
                </a:solidFill>
                <a:latin typeface="Calibri"/>
                <a:cs typeface="Calibri"/>
              </a:rPr>
              <a:t>engaging</a:t>
            </a:r>
            <a:r>
              <a:rPr sz="90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6E6E6E"/>
                </a:solidFill>
                <a:latin typeface="Calibri"/>
                <a:cs typeface="Calibri"/>
              </a:rPr>
              <a:t>with</a:t>
            </a:r>
            <a:r>
              <a:rPr sz="900" spc="5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6E6E6E"/>
                </a:solidFill>
                <a:latin typeface="Calibri"/>
                <a:cs typeface="Calibri"/>
              </a:rPr>
              <a:t>software</a:t>
            </a:r>
            <a:r>
              <a:rPr sz="900" spc="5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6E6E6E"/>
                </a:solidFill>
                <a:latin typeface="Calibri"/>
                <a:cs typeface="Calibri"/>
              </a:rPr>
              <a:t>projec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6742" y="1793748"/>
            <a:ext cx="112903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solidFill>
                  <a:srgbClr val="131313"/>
                </a:solidFill>
                <a:latin typeface="Arial MT"/>
                <a:cs typeface="Arial MT"/>
              </a:rPr>
              <a:t>Undergraduate</a:t>
            </a:r>
            <a:r>
              <a:rPr sz="800" spc="50" dirty="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161616"/>
                </a:solidFill>
                <a:latin typeface="Arial MT"/>
                <a:cs typeface="Arial MT"/>
              </a:rPr>
              <a:t>Students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07842" y="1793748"/>
            <a:ext cx="115316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solidFill>
                  <a:srgbClr val="161616"/>
                </a:solidFill>
                <a:latin typeface="Arial MT"/>
                <a:cs typeface="Arial MT"/>
              </a:rPr>
              <a:t>Programming</a:t>
            </a:r>
            <a:r>
              <a:rPr sz="800" spc="-25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800" spc="-20" dirty="0">
                <a:solidFill>
                  <a:srgbClr val="151515"/>
                </a:solidFill>
                <a:latin typeface="Arial MT"/>
                <a:cs typeface="Arial MT"/>
              </a:rPr>
              <a:t>Enthusiasts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08986" y="1793748"/>
            <a:ext cx="26162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45" dirty="0">
                <a:solidFill>
                  <a:srgbClr val="161616"/>
                </a:solidFill>
                <a:latin typeface="Arial MT"/>
                <a:cs typeface="Arial MT"/>
              </a:rPr>
              <a:t>Peers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0857" y="1127760"/>
            <a:ext cx="7458075" cy="42418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Times New Roman"/>
              <a:cs typeface="Times New Roman"/>
            </a:endParaRPr>
          </a:p>
          <a:p>
            <a:pPr marL="270510">
              <a:lnSpc>
                <a:spcPct val="100000"/>
              </a:lnSpc>
              <a:spcBef>
                <a:spcPts val="5"/>
              </a:spcBef>
              <a:tabLst>
                <a:tab pos="2192020" algn="l"/>
                <a:tab pos="5309235" algn="l"/>
              </a:tabLst>
            </a:pP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Programming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Language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900" spc="-10" dirty="0">
                <a:solidFill>
                  <a:srgbClr val="FFFFFF"/>
                </a:solidFill>
                <a:latin typeface="Arial MT"/>
                <a:cs typeface="Arial MT"/>
              </a:rPr>
              <a:t>Skill</a:t>
            </a:r>
            <a:r>
              <a:rPr sz="9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00" spc="-50" dirty="0">
                <a:solidFill>
                  <a:srgbClr val="FFFFFF"/>
                </a:solidFill>
                <a:latin typeface="Arial MT"/>
                <a:cs typeface="Arial MT"/>
              </a:rPr>
              <a:t>Level</a:t>
            </a:r>
            <a:r>
              <a:rPr sz="9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FFFFFF"/>
                </a:solidFill>
                <a:latin typeface="Arial MT"/>
                <a:cs typeface="Arial MT"/>
              </a:rPr>
              <a:t>/</a:t>
            </a:r>
            <a:r>
              <a:rPr sz="900" spc="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Arial MT"/>
                <a:cs typeface="Arial MT"/>
              </a:rPr>
              <a:t>Usage</a:t>
            </a:r>
            <a:r>
              <a:rPr sz="9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850" spc="-10" dirty="0">
                <a:solidFill>
                  <a:srgbClr val="FFFFFF"/>
                </a:solidFill>
                <a:latin typeface="Arial MT"/>
                <a:cs typeface="Arial MT"/>
              </a:rPr>
              <a:t>Purpose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13333" y="4194047"/>
            <a:ext cx="1350645" cy="210820"/>
          </a:xfrm>
          <a:prstGeom prst="rect">
            <a:avLst/>
          </a:prstGeom>
          <a:solidFill>
            <a:srgbClr val="EBDBFB"/>
          </a:solidFill>
        </p:spPr>
        <p:txBody>
          <a:bodyPr vert="horz" wrap="square" lIns="0" tIns="41910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330"/>
              </a:spcBef>
              <a:tabLst>
                <a:tab pos="347345" algn="l"/>
                <a:tab pos="1043305" algn="l"/>
              </a:tabLst>
            </a:pPr>
            <a:r>
              <a:rPr sz="650" dirty="0">
                <a:solidFill>
                  <a:srgbClr val="CACACA"/>
                </a:solidFill>
                <a:latin typeface="Arial MT"/>
                <a:cs typeface="Arial MT"/>
                <a:hlinkClick r:id="rId2"/>
              </a:rPr>
              <a:t>c</a:t>
            </a:r>
            <a:r>
              <a:rPr sz="650" spc="215" dirty="0">
                <a:solidFill>
                  <a:srgbClr val="CACACA"/>
                </a:solidFill>
                <a:latin typeface="Arial MT"/>
                <a:cs typeface="Arial MT"/>
                <a:hlinkClick r:id="rId2"/>
              </a:rPr>
              <a:t>  </a:t>
            </a:r>
            <a:r>
              <a:rPr sz="650" spc="-50" dirty="0">
                <a:solidFill>
                  <a:srgbClr val="CACACA"/>
                </a:solidFill>
                <a:latin typeface="Arial MT"/>
                <a:cs typeface="Arial MT"/>
                <a:hlinkClick r:id="rId2"/>
              </a:rPr>
              <a:t>t</a:t>
            </a:r>
            <a:r>
              <a:rPr sz="650" dirty="0">
                <a:solidFill>
                  <a:srgbClr val="CACACA"/>
                </a:solidFill>
                <a:latin typeface="Arial MT"/>
                <a:cs typeface="Arial MT"/>
                <a:hlinkClick r:id="rId2"/>
              </a:rPr>
              <a:t>	</a:t>
            </a:r>
            <a:r>
              <a:rPr sz="650" spc="-65" dirty="0">
                <a:solidFill>
                  <a:srgbClr val="CACACA"/>
                </a:solidFill>
                <a:latin typeface="Arial MT"/>
                <a:cs typeface="Arial MT"/>
                <a:hlinkClick r:id="rId2"/>
              </a:rPr>
              <a:t>s</a:t>
            </a:r>
            <a:r>
              <a:rPr sz="650" spc="-95" dirty="0">
                <a:solidFill>
                  <a:srgbClr val="CACACA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650" dirty="0">
                <a:solidFill>
                  <a:srgbClr val="BABABA"/>
                </a:solidFill>
                <a:latin typeface="Arial MT"/>
                <a:cs typeface="Arial MT"/>
                <a:hlinkClick r:id="rId2"/>
              </a:rPr>
              <a:t>n</a:t>
            </a:r>
            <a:r>
              <a:rPr sz="650" spc="250" dirty="0">
                <a:solidFill>
                  <a:srgbClr val="BABABA"/>
                </a:solidFill>
                <a:latin typeface="Arial MT"/>
                <a:cs typeface="Arial MT"/>
                <a:hlinkClick r:id="rId2"/>
              </a:rPr>
              <a:t>  </a:t>
            </a:r>
            <a:r>
              <a:rPr sz="650" dirty="0">
                <a:solidFill>
                  <a:srgbClr val="FFFFFF"/>
                </a:solidFill>
                <a:latin typeface="Arial MT"/>
                <a:cs typeface="Arial MT"/>
                <a:hlinkClick r:id="rId2"/>
              </a:rPr>
              <a:t>/°'</a:t>
            </a:r>
            <a:r>
              <a:rPr sz="650" spc="130" dirty="0">
                <a:solidFill>
                  <a:srgbClr val="FFFFFF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650" spc="-50" dirty="0">
                <a:solidFill>
                  <a:srgbClr val="FFFFFF"/>
                </a:solidFill>
                <a:latin typeface="Arial MT"/>
                <a:cs typeface="Arial MT"/>
                <a:hlinkClick r:id="rId2"/>
              </a:rPr>
              <a:t>P</a:t>
            </a:r>
            <a:r>
              <a:rPr sz="650" dirty="0">
                <a:solidFill>
                  <a:srgbClr val="FFFFFF"/>
                </a:solidFill>
                <a:latin typeface="Arial MT"/>
                <a:cs typeface="Arial MT"/>
                <a:hlinkClick r:id="rId2"/>
              </a:rPr>
              <a:t>	I</a:t>
            </a:r>
            <a:r>
              <a:rPr sz="650" spc="225" dirty="0">
                <a:solidFill>
                  <a:srgbClr val="FFFFFF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650" spc="-50" dirty="0">
                <a:solidFill>
                  <a:srgbClr val="FFFFFF"/>
                </a:solidFill>
                <a:latin typeface="Arial MT"/>
                <a:cs typeface="Arial MT"/>
                <a:hlinkClick r:id="rId2"/>
              </a:rPr>
              <a:t>n</a:t>
            </a:r>
            <a:endParaRPr sz="65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8476" y="1737360"/>
            <a:ext cx="51809" cy="7010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45333" y="2602992"/>
            <a:ext cx="201142" cy="7010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7523" y="2170176"/>
            <a:ext cx="170666" cy="7010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46788" y="343408"/>
            <a:ext cx="371919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>
                <a:solidFill>
                  <a:srgbClr val="721ADB"/>
                </a:solidFill>
              </a:rPr>
              <a:t>TOOLS</a:t>
            </a:r>
            <a:r>
              <a:rPr spc="-40" dirty="0">
                <a:solidFill>
                  <a:srgbClr val="721ADB"/>
                </a:solidFill>
              </a:rPr>
              <a:t> </a:t>
            </a:r>
            <a:r>
              <a:rPr spc="-170" dirty="0">
                <a:solidFill>
                  <a:srgbClr val="741AD6"/>
                </a:solidFill>
              </a:rPr>
              <a:t>AND</a:t>
            </a:r>
            <a:r>
              <a:rPr spc="-45" dirty="0">
                <a:solidFill>
                  <a:srgbClr val="741AD6"/>
                </a:solidFill>
              </a:rPr>
              <a:t> </a:t>
            </a:r>
            <a:r>
              <a:rPr spc="-155" dirty="0">
                <a:solidFill>
                  <a:srgbClr val="7715E4"/>
                </a:solidFill>
              </a:rPr>
              <a:t>TECHNOLOGIES</a:t>
            </a:r>
            <a:r>
              <a:rPr spc="105" dirty="0">
                <a:solidFill>
                  <a:srgbClr val="7715E4"/>
                </a:solidFill>
              </a:rPr>
              <a:t> </a:t>
            </a:r>
            <a:r>
              <a:rPr spc="-135" dirty="0">
                <a:solidFill>
                  <a:srgbClr val="7716E4"/>
                </a:solidFill>
              </a:rPr>
              <a:t>USED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42605" y="714502"/>
            <a:ext cx="2553335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dirty="0">
                <a:solidFill>
                  <a:srgbClr val="6E6E6E"/>
                </a:solidFill>
                <a:latin typeface="Calibri"/>
                <a:cs typeface="Calibri"/>
              </a:rPr>
              <a:t>Showcas!ng</a:t>
            </a:r>
            <a:r>
              <a:rPr sz="850" spc="55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6E6E6E"/>
                </a:solidFill>
                <a:latin typeface="Calibri"/>
                <a:cs typeface="Calibri"/>
              </a:rPr>
              <a:t>programming</a:t>
            </a:r>
            <a:r>
              <a:rPr sz="850" spc="65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6E6E6E"/>
                </a:solidFill>
                <a:latin typeface="Calibri"/>
                <a:cs typeface="Calibri"/>
              </a:rPr>
              <a:t>languages</a:t>
            </a:r>
            <a:r>
              <a:rPr sz="850" spc="7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6D6D6D"/>
                </a:solidFill>
                <a:latin typeface="Calibri"/>
                <a:cs typeface="Calibri"/>
              </a:rPr>
              <a:t>and</a:t>
            </a:r>
            <a:r>
              <a:rPr sz="850" spc="45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850" spc="-25" dirty="0">
                <a:solidFill>
                  <a:srgbClr val="6E6E6E"/>
                </a:solidFill>
                <a:latin typeface="Calibri"/>
                <a:cs typeface="Calibri"/>
              </a:rPr>
              <a:t>their</a:t>
            </a:r>
            <a:r>
              <a:rPr sz="850" spc="13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50" spc="-75" dirty="0">
                <a:solidFill>
                  <a:srgbClr val="707070"/>
                </a:solidFill>
                <a:latin typeface="Calibri"/>
                <a:cs typeface="Calibri"/>
              </a:rPr>
              <a:t>pr›</a:t>
            </a:r>
            <a:r>
              <a:rPr sz="850" spc="-95" dirty="0">
                <a:solidFill>
                  <a:srgbClr val="707070"/>
                </a:solidFill>
                <a:latin typeface="Calibri"/>
                <a:cs typeface="Calibri"/>
              </a:rPr>
              <a:t> </a:t>
            </a:r>
            <a:r>
              <a:rPr sz="850" spc="-100" dirty="0">
                <a:solidFill>
                  <a:srgbClr val="6E6E6E"/>
                </a:solidFill>
                <a:latin typeface="Calibri"/>
                <a:cs typeface="Calibri"/>
              </a:rPr>
              <a:t>i</a:t>
            </a:r>
            <a:r>
              <a:rPr sz="850" spc="-45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6E6E6E"/>
                </a:solidFill>
                <a:latin typeface="Calibri"/>
                <a:cs typeface="Calibri"/>
              </a:rPr>
              <a:t>poses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1758" y="2982214"/>
            <a:ext cx="338455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10" dirty="0">
                <a:solidFill>
                  <a:srgbClr val="6D6D6D"/>
                </a:solidFill>
                <a:latin typeface="Calibri"/>
                <a:cs typeface="Calibri"/>
              </a:rPr>
              <a:t>HTMLS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5594" y="3411982"/>
            <a:ext cx="255904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20" dirty="0">
                <a:solidFill>
                  <a:srgbClr val="707070"/>
                </a:solidFill>
                <a:latin typeface="Consolas"/>
                <a:cs typeface="Consolas"/>
              </a:rPr>
              <a:t>CSS3</a:t>
            </a:r>
            <a:endParaRPr sz="85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98168" y="3847846"/>
            <a:ext cx="487680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10" dirty="0">
                <a:solidFill>
                  <a:srgbClr val="6D6D6D"/>
                </a:solidFill>
                <a:latin typeface="Calibri"/>
                <a:cs typeface="Calibri"/>
              </a:rPr>
              <a:t>JavaScript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64520" y="1683766"/>
            <a:ext cx="4508500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2840" algn="l"/>
              </a:tabLst>
            </a:pPr>
            <a:r>
              <a:rPr sz="850" dirty="0">
                <a:solidFill>
                  <a:srgbClr val="6E6E6E"/>
                </a:solidFill>
                <a:latin typeface="Calibri"/>
                <a:cs typeface="Calibri"/>
              </a:rPr>
              <a:t>Fundamental</a:t>
            </a:r>
            <a:r>
              <a:rPr sz="850" spc="6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6D6D6D"/>
                </a:solidFill>
                <a:latin typeface="Calibri"/>
                <a:cs typeface="Calibri"/>
              </a:rPr>
              <a:t>Droficiency</a:t>
            </a:r>
            <a:r>
              <a:rPr sz="850" dirty="0">
                <a:solidFill>
                  <a:srgbClr val="6D6D6D"/>
                </a:solidFill>
                <a:latin typeface="Calibri"/>
                <a:cs typeface="Calibri"/>
              </a:rPr>
              <a:t>	Core</a:t>
            </a:r>
            <a:r>
              <a:rPr sz="850" spc="15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6D6D6D"/>
                </a:solidFill>
                <a:latin typeface="Calibri"/>
                <a:cs typeface="Calibri"/>
              </a:rPr>
              <a:t>programming</a:t>
            </a:r>
            <a:r>
              <a:rPr sz="850" spc="70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6E6E6E"/>
                </a:solidFill>
                <a:latin typeface="Calibri"/>
                <a:cs typeface="Calibri"/>
              </a:rPr>
              <a:t>concepts</a:t>
            </a:r>
            <a:r>
              <a:rPr sz="850" spc="4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6E6E6E"/>
                </a:solidFill>
                <a:latin typeface="Calibri"/>
                <a:cs typeface="Calibri"/>
              </a:rPr>
              <a:t>and</a:t>
            </a:r>
            <a:r>
              <a:rPr sz="850" spc="1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6E6E6E"/>
                </a:solidFill>
                <a:latin typeface="Calibri"/>
                <a:cs typeface="Calibri"/>
              </a:rPr>
              <a:t>logic</a:t>
            </a:r>
            <a:r>
              <a:rPr sz="850" spc="-15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6E6E6E"/>
                </a:solidFill>
                <a:latin typeface="Calibri"/>
                <a:cs typeface="Calibri"/>
              </a:rPr>
              <a:t>building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26257" y="2116582"/>
            <a:ext cx="609600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10" dirty="0">
                <a:solidFill>
                  <a:srgbClr val="6E6E6E"/>
                </a:solidFill>
                <a:latin typeface="Cambria"/>
                <a:cs typeface="Cambria"/>
              </a:rPr>
              <a:t>Intermediate</a:t>
            </a:r>
            <a:endParaRPr sz="85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37663" y="2549398"/>
            <a:ext cx="995680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80" dirty="0">
                <a:solidFill>
                  <a:srgbClr val="707070"/>
                </a:solidFill>
                <a:latin typeface="Calibri"/>
                <a:cs typeface="Calibri"/>
              </a:rPr>
              <a:t>Lead</a:t>
            </a:r>
            <a:r>
              <a:rPr sz="850" dirty="0">
                <a:solidFill>
                  <a:srgbClr val="707070"/>
                </a:solidFill>
                <a:latin typeface="Calibri"/>
                <a:cs typeface="Calibri"/>
              </a:rPr>
              <a:t> ning</a:t>
            </a:r>
            <a:r>
              <a:rPr sz="850" spc="-5" dirty="0">
                <a:solidFill>
                  <a:srgbClr val="707070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707070"/>
                </a:solidFill>
                <a:latin typeface="Calibri"/>
                <a:cs typeface="Calibri"/>
              </a:rPr>
              <a:t>and</a:t>
            </a:r>
            <a:r>
              <a:rPr sz="850" spc="75" dirty="0">
                <a:solidFill>
                  <a:srgbClr val="707070"/>
                </a:solidFill>
                <a:latin typeface="Calibri"/>
                <a:cs typeface="Calibri"/>
              </a:rPr>
              <a:t> </a:t>
            </a:r>
            <a:r>
              <a:rPr sz="850" spc="-45" dirty="0">
                <a:solidFill>
                  <a:srgbClr val="6E6E6E"/>
                </a:solidFill>
                <a:latin typeface="Calibri"/>
                <a:cs typeface="Calibri"/>
              </a:rPr>
              <a:t>oi</a:t>
            </a:r>
            <a:r>
              <a:rPr sz="850" spc="-8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6E6E6E"/>
                </a:solidFill>
                <a:latin typeface="Calibri"/>
                <a:cs typeface="Calibri"/>
              </a:rPr>
              <a:t>actice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58362" y="2988564"/>
            <a:ext cx="115443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6D6D6D"/>
                </a:solidFill>
                <a:latin typeface="Calibri"/>
                <a:cs typeface="Calibri"/>
              </a:rPr>
              <a:t>Web</a:t>
            </a:r>
            <a:r>
              <a:rPr sz="800" spc="120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6E6E6E"/>
                </a:solidFill>
                <a:latin typeface="Calibri"/>
                <a:cs typeface="Calibri"/>
              </a:rPr>
              <a:t>development</a:t>
            </a:r>
            <a:r>
              <a:rPr sz="800" spc="225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6E6E6E"/>
                </a:solidFill>
                <a:latin typeface="Calibri"/>
                <a:cs typeface="Calibri"/>
              </a:rPr>
              <a:t>basics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44569" y="3424682"/>
            <a:ext cx="58166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dirty="0">
                <a:solidFill>
                  <a:srgbClr val="6E6E6E"/>
                </a:solidFill>
                <a:latin typeface="Calibri"/>
                <a:cs typeface="Calibri"/>
              </a:rPr>
              <a:t>Stylilog</a:t>
            </a:r>
            <a:r>
              <a:rPr sz="750" spc="7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750" dirty="0">
                <a:solidFill>
                  <a:srgbClr val="6D6D6D"/>
                </a:solidFill>
                <a:latin typeface="Calibri"/>
                <a:cs typeface="Calibri"/>
              </a:rPr>
              <a:t>ski</a:t>
            </a:r>
            <a:r>
              <a:rPr sz="750" spc="135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750" spc="-25" dirty="0">
                <a:solidFill>
                  <a:srgbClr val="6E6E6E"/>
                </a:solidFill>
                <a:latin typeface="Calibri"/>
                <a:cs typeface="Calibri"/>
              </a:rPr>
              <a:t>Els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58387" y="3854196"/>
            <a:ext cx="134239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10" dirty="0">
                <a:solidFill>
                  <a:srgbClr val="6E6E6E"/>
                </a:solidFill>
                <a:latin typeface="Calibri"/>
                <a:cs typeface="Calibri"/>
              </a:rPr>
              <a:t>Interactive</a:t>
            </a:r>
            <a:r>
              <a:rPr sz="800" spc="155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00" spc="10" dirty="0">
                <a:solidFill>
                  <a:srgbClr val="707070"/>
                </a:solidFill>
                <a:latin typeface="Calibri"/>
                <a:cs typeface="Calibri"/>
              </a:rPr>
              <a:t>web</a:t>
            </a:r>
            <a:r>
              <a:rPr sz="800" spc="135" dirty="0">
                <a:solidFill>
                  <a:srgbClr val="707070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6E6E6E"/>
                </a:solidFill>
                <a:latin typeface="Calibri"/>
                <a:cs typeface="Calibri"/>
              </a:rPr>
              <a:t>development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59034" y="2116582"/>
            <a:ext cx="2702560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10" dirty="0">
                <a:solidFill>
                  <a:srgbClr val="6E6E6E"/>
                </a:solidFill>
                <a:latin typeface="Calibri"/>
                <a:cs typeface="Calibri"/>
              </a:rPr>
              <a:t>Object-</a:t>
            </a:r>
            <a:r>
              <a:rPr sz="850" dirty="0">
                <a:solidFill>
                  <a:srgbClr val="6E6E6E"/>
                </a:solidFill>
                <a:latin typeface="Calibri"/>
                <a:cs typeface="Calibri"/>
              </a:rPr>
              <a:t>orientecl </a:t>
            </a:r>
            <a:r>
              <a:rPr sz="850" spc="-20" dirty="0">
                <a:solidFill>
                  <a:srgbClr val="6E6E6E"/>
                </a:solidFill>
                <a:latin typeface="Calibri"/>
                <a:cs typeface="Calibri"/>
              </a:rPr>
              <a:t>program</a:t>
            </a:r>
            <a:r>
              <a:rPr sz="850" spc="-85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707070"/>
                </a:solidFill>
                <a:latin typeface="Calibri"/>
                <a:cs typeface="Calibri"/>
              </a:rPr>
              <a:t>ming</a:t>
            </a:r>
            <a:r>
              <a:rPr sz="850" spc="-5" dirty="0">
                <a:solidFill>
                  <a:srgbClr val="707070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6E6E6E"/>
                </a:solidFill>
                <a:latin typeface="Calibri"/>
                <a:cs typeface="Calibri"/>
              </a:rPr>
              <a:t>and</a:t>
            </a:r>
            <a:r>
              <a:rPr sz="850" spc="-5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6E6E6E"/>
                </a:solidFill>
                <a:latin typeface="Calibri"/>
                <a:cs typeface="Calibri"/>
              </a:rPr>
              <a:t>application</a:t>
            </a:r>
            <a:r>
              <a:rPr sz="850" spc="25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6E6E6E"/>
                </a:solidFill>
                <a:latin typeface="Calibri"/>
                <a:cs typeface="Calibri"/>
              </a:rPr>
              <a:t>development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61092" y="2549398"/>
            <a:ext cx="1701800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10" dirty="0">
                <a:solidFill>
                  <a:srgbClr val="6E6E6E"/>
                </a:solidFill>
                <a:latin typeface="Calibri"/>
                <a:cs typeface="Calibri"/>
              </a:rPr>
              <a:t>Builcling</a:t>
            </a:r>
            <a:r>
              <a:rPr sz="850" spc="25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6E6E6E"/>
                </a:solidFill>
                <a:latin typeface="Calibri"/>
                <a:cs typeface="Calibri"/>
              </a:rPr>
              <a:t>robust</a:t>
            </a:r>
            <a:r>
              <a:rPr sz="850" spc="4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6E6E6E"/>
                </a:solidFill>
                <a:latin typeface="Calibri"/>
                <a:cs typeface="Calibri"/>
              </a:rPr>
              <a:t>software</a:t>
            </a:r>
            <a:r>
              <a:rPr sz="850" spc="25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6E6E6E"/>
                </a:solidFill>
                <a:latin typeface="Calibri"/>
                <a:cs typeface="Calibri"/>
              </a:rPr>
              <a:t>applications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71712" y="2982214"/>
            <a:ext cx="1482725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dirty="0">
                <a:solidFill>
                  <a:srgbClr val="6E6E6E"/>
                </a:solidFill>
                <a:latin typeface="Calibri"/>
                <a:cs typeface="Calibri"/>
              </a:rPr>
              <a:t>Creating </a:t>
            </a:r>
            <a:r>
              <a:rPr sz="850" spc="-10" dirty="0">
                <a:solidFill>
                  <a:srgbClr val="6E6E6E"/>
                </a:solidFill>
                <a:latin typeface="Calibri"/>
                <a:cs typeface="Calibri"/>
              </a:rPr>
              <a:t>structurecl</a:t>
            </a:r>
            <a:r>
              <a:rPr sz="850" spc="45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707070"/>
                </a:solidFill>
                <a:latin typeface="Calibri"/>
                <a:cs typeface="Calibri"/>
              </a:rPr>
              <a:t>web</a:t>
            </a:r>
            <a:r>
              <a:rPr sz="850" spc="-15" dirty="0">
                <a:solidFill>
                  <a:srgbClr val="707070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6E6E6E"/>
                </a:solidFill>
                <a:latin typeface="Calibri"/>
                <a:cs typeface="Calibri"/>
              </a:rPr>
              <a:t>content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36672" y="3418332"/>
            <a:ext cx="195453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707070"/>
                </a:solidFill>
                <a:latin typeface="Calibri"/>
                <a:cs typeface="Calibri"/>
              </a:rPr>
              <a:t>Em</a:t>
            </a:r>
            <a:r>
              <a:rPr sz="800" dirty="0">
                <a:solidFill>
                  <a:srgbClr val="6E6E6E"/>
                </a:solidFill>
                <a:latin typeface="Calibri"/>
                <a:cs typeface="Calibri"/>
              </a:rPr>
              <a:t>hancing</a:t>
            </a:r>
            <a:r>
              <a:rPr sz="800" spc="13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6D6D6D"/>
                </a:solidFill>
                <a:latin typeface="Calibri"/>
                <a:cs typeface="Calibri"/>
              </a:rPr>
              <a:t>UI</a:t>
            </a:r>
            <a:r>
              <a:rPr sz="800" spc="155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707070"/>
                </a:solidFill>
                <a:latin typeface="Calibri"/>
                <a:cs typeface="Calibri"/>
              </a:rPr>
              <a:t>and</a:t>
            </a:r>
            <a:r>
              <a:rPr sz="800" spc="110" dirty="0">
                <a:solidFill>
                  <a:srgbClr val="707070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6E6E6E"/>
                </a:solidFill>
                <a:latin typeface="Calibri"/>
                <a:cs typeface="Calibri"/>
              </a:rPr>
              <a:t>UX</a:t>
            </a:r>
            <a:r>
              <a:rPr sz="800" spc="9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6E6E6E"/>
                </a:solidFill>
                <a:latin typeface="Calibri"/>
                <a:cs typeface="Calibri"/>
              </a:rPr>
              <a:t>design</a:t>
            </a:r>
            <a:r>
              <a:rPr sz="800" spc="13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6E6E6E"/>
                </a:solidFill>
                <a:latin typeface="Calibri"/>
                <a:cs typeface="Calibri"/>
              </a:rPr>
              <a:t>for</a:t>
            </a:r>
            <a:r>
              <a:rPr sz="800" spc="65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6D6D6D"/>
                </a:solidFill>
                <a:latin typeface="Calibri"/>
                <a:cs typeface="Calibri"/>
              </a:rPr>
              <a:t>web</a:t>
            </a:r>
            <a:r>
              <a:rPr sz="800" spc="90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6E6E6E"/>
                </a:solidFill>
                <a:latin typeface="Calibri"/>
                <a:cs typeface="Calibri"/>
              </a:rPr>
              <a:t>pages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785446" y="3847846"/>
            <a:ext cx="2054225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10" dirty="0">
                <a:solidFill>
                  <a:srgbClr val="6E6E6E"/>
                </a:solidFill>
                <a:latin typeface="Calibri"/>
                <a:cs typeface="Calibri"/>
              </a:rPr>
              <a:t>Acldiilg</a:t>
            </a:r>
            <a:r>
              <a:rPr sz="850" spc="2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6D6D6D"/>
                </a:solidFill>
                <a:latin typeface="Calibri"/>
                <a:cs typeface="Calibri"/>
              </a:rPr>
              <a:t>dynamic</a:t>
            </a:r>
            <a:r>
              <a:rPr sz="850" spc="30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6D6D6D"/>
                </a:solidFill>
                <a:latin typeface="Calibri"/>
                <a:cs typeface="Calibri"/>
              </a:rPr>
              <a:t>functionality</a:t>
            </a:r>
            <a:r>
              <a:rPr sz="850" spc="80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6E6E6E"/>
                </a:solidFill>
                <a:latin typeface="Calibri"/>
                <a:cs typeface="Calibri"/>
              </a:rPr>
              <a:t>to</a:t>
            </a:r>
            <a:r>
              <a:rPr sz="850" spc="1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6D6D6D"/>
                </a:solidFill>
                <a:latin typeface="Calibri"/>
                <a:cs typeface="Calibri"/>
              </a:rPr>
              <a:t>web</a:t>
            </a:r>
            <a:r>
              <a:rPr sz="850" spc="-5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6E6E6E"/>
                </a:solidFill>
                <a:latin typeface="Calibri"/>
                <a:cs typeface="Calibri"/>
              </a:rPr>
              <a:t>projects</a:t>
            </a:r>
            <a:endParaRPr sz="8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13333" y="4169664"/>
            <a:ext cx="1353143" cy="2682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1999" y="3569208"/>
            <a:ext cx="423619" cy="44805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44571" y="3560064"/>
            <a:ext cx="505904" cy="45110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51618" y="3557015"/>
            <a:ext cx="441904" cy="44500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785523" y="3584447"/>
            <a:ext cx="396190" cy="4358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727237" y="3669791"/>
            <a:ext cx="835047" cy="41757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854856" y="3563111"/>
            <a:ext cx="423619" cy="46939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467428" y="3560064"/>
            <a:ext cx="505904" cy="46939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339047" y="3563111"/>
            <a:ext cx="426666" cy="46634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951619" y="3560064"/>
            <a:ext cx="508952" cy="457200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36675" y="190246"/>
            <a:ext cx="3560445" cy="337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dirty="0">
                <a:solidFill>
                  <a:srgbClr val="7518DD"/>
                </a:solidFill>
                <a:latin typeface="Calibri"/>
                <a:cs typeface="Calibri"/>
              </a:rPr>
              <a:t>PORTFOLIO</a:t>
            </a:r>
            <a:r>
              <a:rPr sz="2050" spc="55" dirty="0">
                <a:solidFill>
                  <a:srgbClr val="7518DD"/>
                </a:solidFill>
                <a:latin typeface="Calibri"/>
                <a:cs typeface="Calibri"/>
              </a:rPr>
              <a:t> </a:t>
            </a:r>
            <a:r>
              <a:rPr sz="2050" dirty="0">
                <a:solidFill>
                  <a:srgbClr val="7915E6"/>
                </a:solidFill>
                <a:latin typeface="Calibri"/>
                <a:cs typeface="Calibri"/>
              </a:rPr>
              <a:t>DESIGN</a:t>
            </a:r>
            <a:r>
              <a:rPr sz="2050" spc="90" dirty="0">
                <a:solidFill>
                  <a:srgbClr val="7915E6"/>
                </a:solidFill>
                <a:latin typeface="Calibri"/>
                <a:cs typeface="Calibri"/>
              </a:rPr>
              <a:t> </a:t>
            </a:r>
            <a:r>
              <a:rPr sz="2050" spc="-75" dirty="0">
                <a:solidFill>
                  <a:srgbClr val="7518E8"/>
                </a:solidFill>
                <a:latin typeface="Calibri"/>
                <a:cs typeface="Calibri"/>
              </a:rPr>
              <a:t>AND </a:t>
            </a:r>
            <a:r>
              <a:rPr sz="2050" spc="-10" dirty="0">
                <a:solidFill>
                  <a:srgbClr val="7516E6"/>
                </a:solidFill>
                <a:latin typeface="Calibri"/>
                <a:cs typeface="Calibri"/>
              </a:rPr>
              <a:t>LAYOUT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2825" y="583691"/>
            <a:ext cx="358902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10" dirty="0">
                <a:solidFill>
                  <a:srgbClr val="6D6D6D"/>
                </a:solidFill>
                <a:latin typeface="Calibri"/>
                <a:cs typeface="Calibri"/>
              </a:rPr>
              <a:t>Structuring</a:t>
            </a:r>
            <a:r>
              <a:rPr sz="800" spc="140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800" spc="10" dirty="0">
                <a:solidFill>
                  <a:srgbClr val="6E6E6E"/>
                </a:solidFill>
                <a:latin typeface="Calibri"/>
                <a:cs typeface="Calibri"/>
              </a:rPr>
              <a:t>key</a:t>
            </a:r>
            <a:r>
              <a:rPr sz="800" spc="7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6E6E6E"/>
                </a:solidFill>
                <a:latin typeface="Calibri"/>
                <a:cs typeface="Calibri"/>
              </a:rPr>
              <a:t>Dortfolio</a:t>
            </a:r>
            <a:r>
              <a:rPr sz="800" spc="114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00" spc="10" dirty="0">
                <a:solidFill>
                  <a:srgbClr val="6E6E6E"/>
                </a:solidFill>
                <a:latin typeface="Calibri"/>
                <a:cs typeface="Calibri"/>
              </a:rPr>
              <a:t>sections</a:t>
            </a:r>
            <a:r>
              <a:rPr sz="800" spc="145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00" spc="10" dirty="0">
                <a:solidFill>
                  <a:srgbClr val="6E6E6E"/>
                </a:solidFill>
                <a:latin typeface="Calibri"/>
                <a:cs typeface="Calibri"/>
              </a:rPr>
              <a:t>for</a:t>
            </a:r>
            <a:r>
              <a:rPr sz="800" spc="9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00" spc="10" dirty="0">
                <a:solidFill>
                  <a:srgbClr val="6E6E6E"/>
                </a:solidFill>
                <a:latin typeface="Calibri"/>
                <a:cs typeface="Calibri"/>
              </a:rPr>
              <a:t>professional</a:t>
            </a:r>
            <a:r>
              <a:rPr sz="800" spc="85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707070"/>
                </a:solidFill>
                <a:latin typeface="Calibri"/>
                <a:cs typeface="Calibri"/>
              </a:rPr>
              <a:t>i</a:t>
            </a:r>
            <a:r>
              <a:rPr sz="800" dirty="0">
                <a:solidFill>
                  <a:srgbClr val="6E6E6E"/>
                </a:solidFill>
                <a:latin typeface="Calibri"/>
                <a:cs typeface="Calibri"/>
              </a:rPr>
              <a:t>impact</a:t>
            </a:r>
            <a:r>
              <a:rPr sz="800" spc="114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00" spc="10" dirty="0">
                <a:solidFill>
                  <a:srgbClr val="6E6E6E"/>
                </a:solidFill>
                <a:latin typeface="Calibri"/>
                <a:cs typeface="Calibri"/>
              </a:rPr>
              <a:t>and</a:t>
            </a:r>
            <a:r>
              <a:rPr sz="800" spc="7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00" spc="10" dirty="0">
                <a:solidFill>
                  <a:srgbClr val="6E6E6E"/>
                </a:solidFill>
                <a:latin typeface="Calibri"/>
                <a:cs typeface="Calibri"/>
              </a:rPr>
              <a:t>user</a:t>
            </a:r>
            <a:r>
              <a:rPr sz="800" spc="65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6E6E6E"/>
                </a:solidFill>
                <a:latin typeface="Calibri"/>
                <a:cs typeface="Calibri"/>
              </a:rPr>
              <a:t>engagement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1341" y="1291335"/>
            <a:ext cx="916940" cy="1137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25" dirty="0">
                <a:solidFill>
                  <a:srgbClr val="7518E6"/>
                </a:solidFill>
                <a:latin typeface="Cambria"/>
                <a:cs typeface="Cambria"/>
              </a:rPr>
              <a:t>01</a:t>
            </a:r>
            <a:endParaRPr sz="1900">
              <a:latin typeface="Cambria"/>
              <a:cs typeface="Cambria"/>
            </a:endParaRPr>
          </a:p>
          <a:p>
            <a:pPr marL="18415" marR="162560" indent="-1905">
              <a:lnSpc>
                <a:spcPct val="112000"/>
              </a:lnSpc>
              <a:spcBef>
                <a:spcPts val="925"/>
              </a:spcBef>
            </a:pPr>
            <a:r>
              <a:rPr sz="1000" dirty="0">
                <a:solidFill>
                  <a:srgbClr val="161616"/>
                </a:solidFill>
                <a:latin typeface="Calibri"/>
                <a:cs typeface="Calibri"/>
              </a:rPr>
              <a:t>Home</a:t>
            </a:r>
            <a:r>
              <a:rPr sz="1000" spc="-2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151515"/>
                </a:solidFill>
                <a:latin typeface="Calibri"/>
                <a:cs typeface="Calibri"/>
              </a:rPr>
              <a:t>Section Overview</a:t>
            </a:r>
            <a:endParaRPr sz="1000">
              <a:latin typeface="Calibri"/>
              <a:cs typeface="Calibri"/>
            </a:endParaRPr>
          </a:p>
          <a:p>
            <a:pPr marL="22225" marR="5080" indent="-4445">
              <a:lnSpc>
                <a:spcPct val="113300"/>
              </a:lnSpc>
              <a:spcBef>
                <a:spcPts val="409"/>
              </a:spcBef>
            </a:pPr>
            <a:r>
              <a:rPr sz="900" spc="-20" dirty="0">
                <a:solidFill>
                  <a:srgbClr val="6D6D6D"/>
                </a:solidFill>
                <a:latin typeface="Calibri"/>
                <a:cs typeface="Calibri"/>
              </a:rPr>
              <a:t>IntroductioiJ</a:t>
            </a:r>
            <a:r>
              <a:rPr sz="900" spc="50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900" spc="-20" dirty="0">
                <a:solidFill>
                  <a:srgbClr val="6E6E6E"/>
                </a:solidFill>
                <a:latin typeface="Calibri"/>
                <a:cs typeface="Calibri"/>
              </a:rPr>
              <a:t>with</a:t>
            </a:r>
            <a:r>
              <a:rPr sz="900" spc="50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spc="-40" dirty="0">
                <a:solidFill>
                  <a:srgbClr val="6E6E6E"/>
                </a:solidFill>
                <a:latin typeface="Calibri"/>
                <a:cs typeface="Calibri"/>
              </a:rPr>
              <a:t>photo</a:t>
            </a:r>
            <a:r>
              <a:rPr sz="90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6D6D6D"/>
                </a:solidFill>
                <a:latin typeface="Calibri"/>
                <a:cs typeface="Calibri"/>
              </a:rPr>
              <a:t>and</a:t>
            </a:r>
            <a:r>
              <a:rPr sz="900" spc="-15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900" spc="-30" dirty="0">
                <a:solidFill>
                  <a:srgbClr val="6E6E6E"/>
                </a:solidFill>
                <a:latin typeface="Calibri"/>
                <a:cs typeface="Calibri"/>
              </a:rPr>
              <a:t>objective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55872" y="1297685"/>
            <a:ext cx="916940" cy="1118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sz="1850" spc="-25" dirty="0">
                <a:solidFill>
                  <a:srgbClr val="E66E3B"/>
                </a:solidFill>
                <a:latin typeface="Calibri"/>
                <a:cs typeface="Calibri"/>
              </a:rPr>
              <a:t>02</a:t>
            </a:r>
            <a:endParaRPr sz="18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1000" dirty="0">
                <a:solidFill>
                  <a:srgbClr val="161616"/>
                </a:solidFill>
                <a:latin typeface="Calibri"/>
                <a:cs typeface="Calibri"/>
              </a:rPr>
              <a:t>Education</a:t>
            </a:r>
            <a:r>
              <a:rPr sz="1000" spc="-5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181818"/>
                </a:solidFill>
                <a:latin typeface="Calibri"/>
                <a:cs typeface="Calibri"/>
              </a:rPr>
              <a:t>Details</a:t>
            </a:r>
            <a:endParaRPr sz="1000">
              <a:latin typeface="Calibri"/>
              <a:cs typeface="Calibri"/>
            </a:endParaRPr>
          </a:p>
          <a:p>
            <a:pPr marL="13970" marR="67945" indent="635">
              <a:lnSpc>
                <a:spcPct val="119900"/>
              </a:lnSpc>
              <a:spcBef>
                <a:spcPts val="380"/>
              </a:spcBef>
            </a:pPr>
            <a:r>
              <a:rPr sz="850" spc="-10" dirty="0">
                <a:solidFill>
                  <a:srgbClr val="6E6E6E"/>
                </a:solidFill>
                <a:latin typeface="Calibri"/>
                <a:cs typeface="Calibri"/>
              </a:rPr>
              <a:t>Academic</a:t>
            </a:r>
            <a:r>
              <a:rPr sz="850" spc="50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6B6B6B"/>
                </a:solidFill>
                <a:latin typeface="Calibri"/>
                <a:cs typeface="Calibri"/>
              </a:rPr>
              <a:t>qualificatioils</a:t>
            </a:r>
            <a:r>
              <a:rPr sz="850" spc="65" dirty="0">
                <a:solidFill>
                  <a:srgbClr val="6B6B6B"/>
                </a:solidFill>
                <a:latin typeface="Calibri"/>
                <a:cs typeface="Calibri"/>
              </a:rPr>
              <a:t> </a:t>
            </a:r>
            <a:r>
              <a:rPr sz="850" spc="-20" dirty="0">
                <a:solidFill>
                  <a:srgbClr val="6E6E6E"/>
                </a:solidFill>
                <a:latin typeface="Calibri"/>
                <a:cs typeface="Calibri"/>
              </a:rPr>
              <a:t>with</a:t>
            </a:r>
            <a:r>
              <a:rPr sz="850" spc="50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6E6E6E"/>
                </a:solidFill>
                <a:latin typeface="Cambria"/>
                <a:cs typeface="Cambria"/>
              </a:rPr>
              <a:t>dates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35419" y="1650224"/>
            <a:ext cx="953769" cy="77533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6510" algn="just">
              <a:lnSpc>
                <a:spcPct val="100000"/>
              </a:lnSpc>
              <a:spcBef>
                <a:spcPts val="670"/>
              </a:spcBef>
            </a:pPr>
            <a:r>
              <a:rPr sz="950" dirty="0">
                <a:solidFill>
                  <a:srgbClr val="131313"/>
                </a:solidFill>
                <a:latin typeface="Calibri"/>
                <a:cs typeface="Calibri"/>
              </a:rPr>
              <a:t>Skills</a:t>
            </a:r>
            <a:r>
              <a:rPr sz="950" spc="5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950" spc="-10" dirty="0">
                <a:solidFill>
                  <a:srgbClr val="151515"/>
                </a:solidFill>
                <a:latin typeface="Calibri"/>
                <a:cs typeface="Calibri"/>
              </a:rPr>
              <a:t>Presentation</a:t>
            </a:r>
            <a:endParaRPr sz="950">
              <a:latin typeface="Calibri"/>
              <a:cs typeface="Calibri"/>
            </a:endParaRPr>
          </a:p>
          <a:p>
            <a:pPr marL="12700" marR="280670" indent="1270" algn="just">
              <a:lnSpc>
                <a:spcPct val="118900"/>
              </a:lnSpc>
              <a:spcBef>
                <a:spcPts val="340"/>
              </a:spcBef>
            </a:pPr>
            <a:r>
              <a:rPr sz="900" spc="-10" dirty="0">
                <a:solidFill>
                  <a:srgbClr val="6D6D6D"/>
                </a:solidFill>
                <a:latin typeface="Calibri"/>
                <a:cs typeface="Calibri"/>
              </a:rPr>
              <a:t>P</a:t>
            </a:r>
            <a:r>
              <a:rPr sz="500" spc="-10" dirty="0">
                <a:solidFill>
                  <a:srgbClr val="6D6D6D"/>
                </a:solidFill>
                <a:latin typeface="Calibri"/>
                <a:cs typeface="Calibri"/>
              </a:rPr>
              <a:t>F</a:t>
            </a:r>
            <a:r>
              <a:rPr sz="900" spc="-10" dirty="0">
                <a:solidFill>
                  <a:srgbClr val="6D6D6D"/>
                </a:solidFill>
                <a:latin typeface="Calibri"/>
                <a:cs typeface="Calibri"/>
              </a:rPr>
              <a:t>ogramn‹ing</a:t>
            </a:r>
            <a:r>
              <a:rPr sz="900" spc="500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900" spc="-40" dirty="0">
                <a:solidFill>
                  <a:srgbClr val="6D6D6D"/>
                </a:solidFill>
                <a:latin typeface="Calibri"/>
                <a:cs typeface="Calibri"/>
              </a:rPr>
              <a:t>la‹1guages</a:t>
            </a:r>
            <a:r>
              <a:rPr sz="900" spc="20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6E6E6E"/>
                </a:solidFill>
                <a:latin typeface="Calibri"/>
                <a:cs typeface="Calibri"/>
              </a:rPr>
              <a:t>and</a:t>
            </a:r>
            <a:r>
              <a:rPr sz="900" spc="50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6D6D6D"/>
                </a:solidFill>
                <a:latin typeface="Calibri"/>
                <a:cs typeface="Calibri"/>
              </a:rPr>
              <a:t>competencies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14952" y="1688831"/>
            <a:ext cx="857885" cy="73660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365"/>
              </a:spcBef>
            </a:pPr>
            <a:r>
              <a:rPr sz="950" dirty="0">
                <a:solidFill>
                  <a:srgbClr val="161616"/>
                </a:solidFill>
                <a:latin typeface="Calibri"/>
                <a:cs typeface="Calibri"/>
              </a:rPr>
              <a:t>About</a:t>
            </a:r>
            <a:r>
              <a:rPr sz="950" spc="9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950" spc="-25" dirty="0">
                <a:solidFill>
                  <a:srgbClr val="161616"/>
                </a:solidFill>
                <a:latin typeface="Calibri"/>
                <a:cs typeface="Calibri"/>
              </a:rPr>
              <a:t>Me</a:t>
            </a:r>
            <a:endParaRPr sz="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900" spc="-10" dirty="0">
                <a:solidFill>
                  <a:srgbClr val="161616"/>
                </a:solidFill>
                <a:latin typeface="Calibri"/>
                <a:cs typeface="Calibri"/>
              </a:rPr>
              <a:t>Content</a:t>
            </a:r>
            <a:endParaRPr sz="900">
              <a:latin typeface="Calibri"/>
              <a:cs typeface="Calibri"/>
            </a:endParaRPr>
          </a:p>
          <a:p>
            <a:pPr marL="12700" marR="5080">
              <a:lnSpc>
                <a:spcPct val="115599"/>
              </a:lnSpc>
              <a:spcBef>
                <a:spcPts val="360"/>
              </a:spcBef>
            </a:pPr>
            <a:r>
              <a:rPr sz="900" spc="-25" dirty="0">
                <a:solidFill>
                  <a:srgbClr val="6E6E6E"/>
                </a:solidFill>
                <a:latin typeface="Calibri"/>
                <a:cs typeface="Calibri"/>
              </a:rPr>
              <a:t>AclJievements</a:t>
            </a:r>
            <a:r>
              <a:rPr sz="900" spc="6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6E6E6E"/>
                </a:solidFill>
                <a:latin typeface="Calibri"/>
                <a:cs typeface="Calibri"/>
              </a:rPr>
              <a:t>and</a:t>
            </a:r>
            <a:r>
              <a:rPr sz="900" spc="50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spc="-20" dirty="0">
                <a:solidFill>
                  <a:srgbClr val="6E6E6E"/>
                </a:solidFill>
                <a:latin typeface="Calibri"/>
                <a:cs typeface="Calibri"/>
              </a:rPr>
              <a:t>personal</a:t>
            </a:r>
            <a:r>
              <a:rPr sz="900" spc="35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6E6E6E"/>
                </a:solidFill>
                <a:latin typeface="Calibri"/>
                <a:cs typeface="Calibri"/>
              </a:rPr>
              <a:t>interests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91290" y="1275333"/>
            <a:ext cx="654050" cy="1151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spc="-25" dirty="0">
                <a:solidFill>
                  <a:srgbClr val="7916E4"/>
                </a:solidFill>
                <a:latin typeface="Calibri"/>
                <a:cs typeface="Calibri"/>
              </a:rPr>
              <a:t>05</a:t>
            </a:r>
            <a:endParaRPr sz="2050">
              <a:latin typeface="Calibri"/>
              <a:cs typeface="Calibri"/>
            </a:endParaRPr>
          </a:p>
          <a:p>
            <a:pPr marL="15875">
              <a:lnSpc>
                <a:spcPct val="100000"/>
              </a:lnSpc>
              <a:spcBef>
                <a:spcPts val="1115"/>
              </a:spcBef>
            </a:pPr>
            <a:r>
              <a:rPr sz="900" spc="40" dirty="0">
                <a:solidFill>
                  <a:srgbClr val="161616"/>
                </a:solidFill>
                <a:latin typeface="Calibri"/>
                <a:cs typeface="Calibri"/>
              </a:rPr>
              <a:t>Contact</a:t>
            </a:r>
            <a:endParaRPr sz="900">
              <a:latin typeface="Calibri"/>
              <a:cs typeface="Calibri"/>
            </a:endParaRPr>
          </a:p>
          <a:p>
            <a:pPr marL="13970">
              <a:lnSpc>
                <a:spcPct val="100000"/>
              </a:lnSpc>
              <a:spcBef>
                <a:spcPts val="160"/>
              </a:spcBef>
            </a:pPr>
            <a:r>
              <a:rPr sz="1000" spc="-10" dirty="0">
                <a:solidFill>
                  <a:srgbClr val="161616"/>
                </a:solidFill>
                <a:latin typeface="Calibri"/>
                <a:cs typeface="Calibri"/>
              </a:rPr>
              <a:t>Informotion</a:t>
            </a:r>
            <a:endParaRPr sz="1000">
              <a:latin typeface="Calibri"/>
              <a:cs typeface="Calibri"/>
            </a:endParaRPr>
          </a:p>
          <a:p>
            <a:pPr marL="16510" marR="5080" indent="-1270">
              <a:lnSpc>
                <a:spcPct val="120000"/>
              </a:lnSpc>
              <a:spcBef>
                <a:spcPts val="405"/>
              </a:spcBef>
            </a:pPr>
            <a:r>
              <a:rPr sz="850" dirty="0">
                <a:solidFill>
                  <a:srgbClr val="6D6D6D"/>
                </a:solidFill>
                <a:latin typeface="Calibri"/>
                <a:cs typeface="Calibri"/>
              </a:rPr>
              <a:t>PlJone,</a:t>
            </a:r>
            <a:r>
              <a:rPr sz="850" spc="-10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6E6E6E"/>
                </a:solidFill>
                <a:latin typeface="Calibri"/>
                <a:cs typeface="Calibri"/>
              </a:rPr>
              <a:t>email,</a:t>
            </a:r>
            <a:r>
              <a:rPr sz="850" spc="50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6E6E6E"/>
                </a:solidFill>
                <a:latin typeface="Calibri"/>
                <a:cs typeface="Calibri"/>
              </a:rPr>
              <a:t>location, </a:t>
            </a:r>
            <a:r>
              <a:rPr sz="850" spc="-15" dirty="0">
                <a:solidFill>
                  <a:srgbClr val="707070"/>
                </a:solidFill>
                <a:latin typeface="Calibri"/>
                <a:cs typeface="Calibri"/>
              </a:rPr>
              <a:t>fornJ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70844" y="1310385"/>
            <a:ext cx="803910" cy="9505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z="1750" spc="-25" dirty="0">
                <a:solidFill>
                  <a:srgbClr val="D1592A"/>
                </a:solidFill>
                <a:latin typeface="Calibri"/>
                <a:cs typeface="Calibri"/>
              </a:rPr>
              <a:t>0ó</a:t>
            </a: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900" spc="20" dirty="0">
                <a:solidFill>
                  <a:srgbClr val="161616"/>
                </a:solidFill>
                <a:latin typeface="Calibri"/>
                <a:cs typeface="Calibri"/>
              </a:rPr>
              <a:t>Design</a:t>
            </a:r>
            <a:r>
              <a:rPr sz="900" spc="17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161616"/>
                </a:solidFill>
                <a:latin typeface="Calibri"/>
                <a:cs typeface="Calibri"/>
              </a:rPr>
              <a:t>Focus</a:t>
            </a:r>
            <a:endParaRPr sz="900">
              <a:latin typeface="Calibri"/>
              <a:cs typeface="Calibri"/>
            </a:endParaRPr>
          </a:p>
          <a:p>
            <a:pPr marL="17145" marR="5080" indent="-635">
              <a:lnSpc>
                <a:spcPct val="117800"/>
              </a:lnSpc>
              <a:spcBef>
                <a:spcPts val="360"/>
              </a:spcBef>
            </a:pPr>
            <a:r>
              <a:rPr sz="900" spc="-25" dirty="0">
                <a:solidFill>
                  <a:srgbClr val="6D6D6D"/>
                </a:solidFill>
                <a:latin typeface="Calibri"/>
                <a:cs typeface="Calibri"/>
              </a:rPr>
              <a:t>Cfean</a:t>
            </a:r>
            <a:r>
              <a:rPr sz="900" spc="5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6E6E6E"/>
                </a:solidFill>
                <a:latin typeface="Calibri"/>
                <a:cs typeface="Calibri"/>
              </a:rPr>
              <a:t>layout</a:t>
            </a:r>
            <a:r>
              <a:rPr sz="90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spc="-30" dirty="0">
                <a:solidFill>
                  <a:srgbClr val="6B6B6B"/>
                </a:solidFill>
                <a:latin typeface="Calibri"/>
                <a:cs typeface="Calibri"/>
              </a:rPr>
              <a:t>with</a:t>
            </a:r>
            <a:r>
              <a:rPr sz="900" spc="500" dirty="0">
                <a:solidFill>
                  <a:srgbClr val="6B6B6B"/>
                </a:solidFill>
                <a:latin typeface="Calibri"/>
                <a:cs typeface="Calibri"/>
              </a:rPr>
              <a:t> </a:t>
            </a:r>
            <a:r>
              <a:rPr sz="900" spc="-30" dirty="0">
                <a:solidFill>
                  <a:srgbClr val="6E6E6E"/>
                </a:solidFill>
                <a:latin typeface="Calibri"/>
                <a:cs typeface="Calibri"/>
              </a:rPr>
              <a:t>crear</a:t>
            </a:r>
            <a:r>
              <a:rPr sz="900" spc="-2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6B6B6B"/>
                </a:solidFill>
                <a:latin typeface="Calibri"/>
                <a:cs typeface="Calibri"/>
              </a:rPr>
              <a:t>navigation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7238" y="1807464"/>
            <a:ext cx="356571" cy="35661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3143" y="1807464"/>
            <a:ext cx="353523" cy="35661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96953" y="1807464"/>
            <a:ext cx="353523" cy="35661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613333" y="4194047"/>
            <a:ext cx="1350645" cy="21082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1910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330"/>
              </a:spcBef>
              <a:tabLst>
                <a:tab pos="671195" algn="l"/>
              </a:tabLst>
            </a:pPr>
            <a:r>
              <a:rPr sz="650" spc="-85" dirty="0">
                <a:solidFill>
                  <a:srgbClr val="FFFFFF"/>
                </a:solidFill>
                <a:latin typeface="Courier New"/>
                <a:cs typeface="Courier New"/>
                <a:hlinkClick r:id="rId5"/>
              </a:rPr>
              <a:t>^œn'ea</a:t>
            </a:r>
            <a:r>
              <a:rPr sz="650" spc="-65" dirty="0">
                <a:solidFill>
                  <a:srgbClr val="FFFFFF"/>
                </a:solidFill>
                <a:latin typeface="Courier New"/>
                <a:cs typeface="Courier New"/>
                <a:hlinkClick r:id="rId5"/>
              </a:rPr>
              <a:t> </a:t>
            </a:r>
            <a:r>
              <a:rPr sz="650" spc="-20" dirty="0">
                <a:solidFill>
                  <a:srgbClr val="FFFFFF"/>
                </a:solidFill>
                <a:latin typeface="Courier New"/>
                <a:cs typeface="Courier New"/>
                <a:hlinkClick r:id="rId5"/>
              </a:rPr>
              <a:t>1°nç</a:t>
            </a:r>
            <a:r>
              <a:rPr sz="650" dirty="0">
                <a:solidFill>
                  <a:srgbClr val="FFFFFF"/>
                </a:solidFill>
                <a:latin typeface="Courier New"/>
                <a:cs typeface="Courier New"/>
                <a:hlinkClick r:id="rId5"/>
              </a:rPr>
              <a:t>	</a:t>
            </a:r>
            <a:r>
              <a:rPr sz="650" spc="-25" dirty="0">
                <a:solidFill>
                  <a:srgbClr val="FFFFFF"/>
                </a:solidFill>
                <a:latin typeface="Courier New"/>
                <a:cs typeface="Courier New"/>
                <a:hlinkClick r:id="rId5"/>
              </a:rPr>
              <a:t>preseutotions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09513" y="462279"/>
            <a:ext cx="3402329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>
                <a:latin typeface="Calibri"/>
                <a:cs typeface="Calibri"/>
              </a:rPr>
              <a:t>FEATURES</a:t>
            </a:r>
            <a:r>
              <a:rPr spc="330" dirty="0">
                <a:latin typeface="Calibri"/>
                <a:cs typeface="Calibri"/>
              </a:rPr>
              <a:t> </a:t>
            </a:r>
            <a:r>
              <a:rPr dirty="0">
                <a:solidFill>
                  <a:srgbClr val="7218DF"/>
                </a:solidFill>
                <a:latin typeface="Calibri"/>
                <a:cs typeface="Calibri"/>
              </a:rPr>
              <a:t>AND</a:t>
            </a:r>
            <a:r>
              <a:rPr spc="30" dirty="0">
                <a:solidFill>
                  <a:srgbClr val="7218DF"/>
                </a:solidFill>
                <a:latin typeface="Calibri"/>
                <a:cs typeface="Calibri"/>
              </a:rPr>
              <a:t> </a:t>
            </a:r>
            <a:r>
              <a:rPr spc="50" dirty="0">
                <a:solidFill>
                  <a:srgbClr val="7913E9"/>
                </a:solidFill>
                <a:latin typeface="Calibri"/>
                <a:cs typeface="Calibri"/>
              </a:rPr>
              <a:t>FUNCTIONALITY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14082" y="827023"/>
            <a:ext cx="29483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6E6E6E"/>
                </a:solidFill>
                <a:latin typeface="Calibri"/>
                <a:cs typeface="Calibri"/>
              </a:rPr>
              <a:t>Key</a:t>
            </a:r>
            <a:r>
              <a:rPr sz="900" spc="-35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6D6D6D"/>
                </a:solidFill>
                <a:latin typeface="Calibri"/>
                <a:cs typeface="Calibri"/>
              </a:rPr>
              <a:t>capabilities</a:t>
            </a:r>
            <a:r>
              <a:rPr sz="900" spc="60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900" spc="-30" dirty="0">
                <a:solidFill>
                  <a:srgbClr val="6E6E6E"/>
                </a:solidFill>
                <a:latin typeface="Calibri"/>
                <a:cs typeface="Calibri"/>
              </a:rPr>
              <a:t>ailcl</a:t>
            </a:r>
            <a:r>
              <a:rPr sz="900" spc="-2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spc="-55" dirty="0">
                <a:solidFill>
                  <a:srgbClr val="6E6E6E"/>
                </a:solidFill>
                <a:latin typeface="Calibri"/>
                <a:cs typeface="Calibri"/>
              </a:rPr>
              <a:t>accoi+i|›lish</a:t>
            </a:r>
            <a:r>
              <a:rPr sz="900" spc="-75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6D6D6D"/>
                </a:solidFill>
                <a:latin typeface="Calibri"/>
                <a:cs typeface="Calibri"/>
              </a:rPr>
              <a:t>‹cents</a:t>
            </a:r>
            <a:r>
              <a:rPr sz="900" spc="50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6D6D6D"/>
                </a:solidFill>
                <a:latin typeface="Calibri"/>
                <a:cs typeface="Calibri"/>
              </a:rPr>
              <a:t>showcased</a:t>
            </a:r>
            <a:r>
              <a:rPr sz="900" spc="25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6D6D6D"/>
                </a:solidFill>
                <a:latin typeface="Calibri"/>
                <a:cs typeface="Calibri"/>
              </a:rPr>
              <a:t>professionally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1035" y="2302255"/>
            <a:ext cx="1116965" cy="1043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2710" indent="2540" algn="just">
              <a:lnSpc>
                <a:spcPct val="122200"/>
              </a:lnSpc>
              <a:spcBef>
                <a:spcPts val="100"/>
              </a:spcBef>
            </a:pPr>
            <a:r>
              <a:rPr sz="900" dirty="0">
                <a:solidFill>
                  <a:srgbClr val="151515"/>
                </a:solidFill>
                <a:latin typeface="Calibri"/>
                <a:cs typeface="Calibri"/>
              </a:rPr>
              <a:t>Interactive</a:t>
            </a:r>
            <a:r>
              <a:rPr sz="900" spc="33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131313"/>
                </a:solidFill>
                <a:latin typeface="Calibri"/>
                <a:cs typeface="Calibri"/>
              </a:rPr>
              <a:t>Portfolio</a:t>
            </a:r>
            <a:r>
              <a:rPr sz="900" spc="2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900" spc="20" dirty="0">
                <a:solidFill>
                  <a:srgbClr val="161616"/>
                </a:solidFill>
                <a:latin typeface="Calibri"/>
                <a:cs typeface="Calibri"/>
              </a:rPr>
              <a:t>Navigation</a:t>
            </a:r>
            <a:r>
              <a:rPr sz="900" spc="229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900" spc="-20" dirty="0">
                <a:solidFill>
                  <a:srgbClr val="161616"/>
                </a:solidFill>
                <a:latin typeface="Calibri"/>
                <a:cs typeface="Calibri"/>
              </a:rPr>
              <a:t>Menu</a:t>
            </a:r>
            <a:endParaRPr sz="900">
              <a:latin typeface="Calibri"/>
              <a:cs typeface="Calibri"/>
            </a:endParaRPr>
          </a:p>
          <a:p>
            <a:pPr marL="13970" marR="5080" indent="-1905" algn="just">
              <a:lnSpc>
                <a:spcPct val="115599"/>
              </a:lnSpc>
              <a:spcBef>
                <a:spcPts val="380"/>
              </a:spcBef>
            </a:pPr>
            <a:r>
              <a:rPr sz="900" dirty="0">
                <a:solidFill>
                  <a:srgbClr val="6D6D6D"/>
                </a:solidFill>
                <a:latin typeface="Calibri"/>
                <a:cs typeface="Calibri"/>
              </a:rPr>
              <a:t>Includes</a:t>
            </a:r>
            <a:r>
              <a:rPr sz="900" spc="-15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6E6E6E"/>
                </a:solidFill>
                <a:latin typeface="Calibri"/>
                <a:cs typeface="Calibri"/>
              </a:rPr>
              <a:t>links</a:t>
            </a:r>
            <a:r>
              <a:rPr sz="900" spc="4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spc="-65" dirty="0">
                <a:solidFill>
                  <a:srgbClr val="707070"/>
                </a:solidFill>
                <a:latin typeface="Calibri"/>
                <a:cs typeface="Calibri"/>
              </a:rPr>
              <a:t>to</a:t>
            </a:r>
            <a:r>
              <a:rPr sz="900" spc="15" dirty="0">
                <a:solidFill>
                  <a:srgbClr val="707070"/>
                </a:solidFill>
                <a:latin typeface="Calibri"/>
                <a:cs typeface="Calibri"/>
              </a:rPr>
              <a:t> </a:t>
            </a:r>
            <a:r>
              <a:rPr sz="900" spc="-20" dirty="0">
                <a:solidFill>
                  <a:srgbClr val="6E6E6E"/>
                </a:solidFill>
                <a:latin typeface="Calibri"/>
                <a:cs typeface="Calibri"/>
              </a:rPr>
              <a:t>Home,</a:t>
            </a:r>
            <a:r>
              <a:rPr sz="900" spc="50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6D6D6D"/>
                </a:solidFill>
                <a:latin typeface="Calibri"/>
                <a:cs typeface="Calibri"/>
              </a:rPr>
              <a:t>Eclucation,</a:t>
            </a:r>
            <a:r>
              <a:rPr sz="900" spc="50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6B6B6B"/>
                </a:solidFill>
                <a:latin typeface="Calibri"/>
                <a:cs typeface="Calibri"/>
              </a:rPr>
              <a:t>Skills,</a:t>
            </a:r>
            <a:r>
              <a:rPr sz="900" spc="10" dirty="0">
                <a:solidFill>
                  <a:srgbClr val="6B6B6B"/>
                </a:solidFill>
                <a:latin typeface="Calibri"/>
                <a:cs typeface="Calibri"/>
              </a:rPr>
              <a:t> </a:t>
            </a:r>
            <a:r>
              <a:rPr sz="900" spc="-30" dirty="0">
                <a:solidFill>
                  <a:srgbClr val="6E6E6E"/>
                </a:solidFill>
                <a:latin typeface="Calibri"/>
                <a:cs typeface="Calibri"/>
              </a:rPr>
              <a:t>About,</a:t>
            </a:r>
            <a:r>
              <a:rPr sz="900" spc="50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spc="-100" dirty="0">
                <a:solidFill>
                  <a:srgbClr val="6E6E6E"/>
                </a:solidFill>
                <a:latin typeface="Calibri"/>
                <a:cs typeface="Calibri"/>
              </a:rPr>
              <a:t>ai^ct</a:t>
            </a:r>
            <a:r>
              <a:rPr sz="900" spc="5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6E6E6E"/>
                </a:solidFill>
                <a:latin typeface="Calibri"/>
                <a:cs typeface="Calibri"/>
              </a:rPr>
              <a:t>Contact</a:t>
            </a:r>
            <a:r>
              <a:rPr sz="900" spc="-3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6E6E6E"/>
                </a:solidFill>
                <a:latin typeface="Calibri"/>
                <a:cs typeface="Calibri"/>
              </a:rPr>
              <a:t>sections</a:t>
            </a:r>
            <a:r>
              <a:rPr sz="900" spc="1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6E6E6E"/>
                </a:solidFill>
                <a:latin typeface="Calibri"/>
                <a:cs typeface="Calibri"/>
              </a:rPr>
              <a:t>foi</a:t>
            </a:r>
            <a:r>
              <a:rPr sz="900" spc="50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6E6E6E"/>
                </a:solidFill>
                <a:latin typeface="Calibri"/>
                <a:cs typeface="Calibri"/>
              </a:rPr>
              <a:t>easy</a:t>
            </a:r>
            <a:r>
              <a:rPr sz="900" spc="-5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6B6B6B"/>
                </a:solidFill>
                <a:latin typeface="Calibri"/>
                <a:cs typeface="Calibri"/>
              </a:rPr>
              <a:t>user</a:t>
            </a:r>
            <a:r>
              <a:rPr sz="900" spc="-30" dirty="0">
                <a:solidFill>
                  <a:srgbClr val="6B6B6B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6E6E6E"/>
                </a:solidFill>
                <a:latin typeface="Calibri"/>
                <a:cs typeface="Calibri"/>
              </a:rPr>
              <a:t>access.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75873" y="2316733"/>
            <a:ext cx="1213485" cy="119062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225"/>
              </a:spcBef>
            </a:pPr>
            <a:r>
              <a:rPr sz="900" dirty="0">
                <a:solidFill>
                  <a:srgbClr val="131313"/>
                </a:solidFill>
                <a:latin typeface="Calibri"/>
                <a:cs typeface="Calibri"/>
              </a:rPr>
              <a:t>Direct</a:t>
            </a:r>
            <a:r>
              <a:rPr sz="900" spc="195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31313"/>
                </a:solidFill>
                <a:latin typeface="Calibri"/>
                <a:cs typeface="Calibri"/>
              </a:rPr>
              <a:t>Visitor</a:t>
            </a:r>
            <a:r>
              <a:rPr sz="900" spc="16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900" spc="40" dirty="0">
                <a:solidFill>
                  <a:srgbClr val="151515"/>
                </a:solidFill>
                <a:latin typeface="Calibri"/>
                <a:cs typeface="Calibri"/>
              </a:rPr>
              <a:t>Contact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000" spc="-20" dirty="0">
                <a:solidFill>
                  <a:srgbClr val="161616"/>
                </a:solidFill>
                <a:latin typeface="Calibri"/>
                <a:cs typeface="Calibri"/>
              </a:rPr>
              <a:t>Form</a:t>
            </a:r>
            <a:endParaRPr sz="1000">
              <a:latin typeface="Calibri"/>
              <a:cs typeface="Calibri"/>
            </a:endParaRPr>
          </a:p>
          <a:p>
            <a:pPr marL="17780" marR="5080" indent="-1270">
              <a:lnSpc>
                <a:spcPct val="116100"/>
              </a:lnSpc>
              <a:spcBef>
                <a:spcPts val="359"/>
              </a:spcBef>
            </a:pPr>
            <a:r>
              <a:rPr sz="900" dirty="0">
                <a:solidFill>
                  <a:srgbClr val="6D6D6D"/>
                </a:solidFill>
                <a:latin typeface="Calibri"/>
                <a:cs typeface="Calibri"/>
              </a:rPr>
              <a:t>Enables</a:t>
            </a:r>
            <a:r>
              <a:rPr sz="900" spc="15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900" spc="-45" dirty="0">
                <a:solidFill>
                  <a:srgbClr val="6D6D6D"/>
                </a:solidFill>
                <a:latin typeface="Calibri"/>
                <a:cs typeface="Calibri"/>
              </a:rPr>
              <a:t>vis!toi</a:t>
            </a:r>
            <a:r>
              <a:rPr sz="900" spc="-35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6D6D6D"/>
                </a:solidFill>
                <a:latin typeface="Calibri"/>
                <a:cs typeface="Calibri"/>
              </a:rPr>
              <a:t>s</a:t>
            </a:r>
            <a:r>
              <a:rPr sz="900" spc="-10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900" spc="-30" dirty="0">
                <a:solidFill>
                  <a:srgbClr val="707070"/>
                </a:solidFill>
                <a:latin typeface="Calibri"/>
                <a:cs typeface="Calibri"/>
              </a:rPr>
              <a:t>to</a:t>
            </a:r>
            <a:r>
              <a:rPr sz="900" spc="5" dirty="0">
                <a:solidFill>
                  <a:srgbClr val="707070"/>
                </a:solidFill>
                <a:latin typeface="Calibri"/>
                <a:cs typeface="Calibri"/>
              </a:rPr>
              <a:t> </a:t>
            </a:r>
            <a:r>
              <a:rPr sz="900" spc="-20" dirty="0">
                <a:solidFill>
                  <a:srgbClr val="6E6E6E"/>
                </a:solidFill>
                <a:latin typeface="Calibri"/>
                <a:cs typeface="Calibri"/>
              </a:rPr>
              <a:t>send</a:t>
            </a:r>
            <a:r>
              <a:rPr sz="900" spc="50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6E6E6E"/>
                </a:solidFill>
                <a:latin typeface="Calibri"/>
                <a:cs typeface="Calibri"/>
              </a:rPr>
              <a:t>messages</a:t>
            </a:r>
            <a:r>
              <a:rPr sz="900" spc="45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6E6E6E"/>
                </a:solidFill>
                <a:latin typeface="Calibri"/>
                <a:cs typeface="Calibri"/>
              </a:rPr>
              <a:t>directly,</a:t>
            </a:r>
            <a:r>
              <a:rPr sz="900" spc="50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spc="-55" dirty="0">
                <a:solidFill>
                  <a:srgbClr val="6D6D6D"/>
                </a:solidFill>
                <a:latin typeface="Calibri"/>
                <a:cs typeface="Calibri"/>
              </a:rPr>
              <a:t>ei^hai1cing</a:t>
            </a:r>
            <a:r>
              <a:rPr sz="900" spc="45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6E6E6E"/>
                </a:solidFill>
                <a:latin typeface="Calibri"/>
                <a:cs typeface="Calibri"/>
              </a:rPr>
              <a:t>communication</a:t>
            </a:r>
            <a:r>
              <a:rPr sz="900" spc="50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707070"/>
                </a:solidFill>
                <a:latin typeface="Calibri"/>
                <a:cs typeface="Calibri"/>
              </a:rPr>
              <a:t>and</a:t>
            </a:r>
            <a:r>
              <a:rPr sz="900" spc="-30" dirty="0">
                <a:solidFill>
                  <a:srgbClr val="707070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6B6B6B"/>
                </a:solidFill>
                <a:latin typeface="Calibri"/>
                <a:cs typeface="Calibri"/>
              </a:rPr>
              <a:t>engagement</a:t>
            </a:r>
            <a:r>
              <a:rPr sz="900" spc="500" dirty="0">
                <a:solidFill>
                  <a:srgbClr val="6B6B6B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6E6E6E"/>
                </a:solidFill>
                <a:latin typeface="Calibri"/>
                <a:cs typeface="Calibri"/>
              </a:rPr>
              <a:t>oppoi“tunities.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45892" y="2302255"/>
            <a:ext cx="1183005" cy="1205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1135" indent="5080">
              <a:lnSpc>
                <a:spcPct val="122200"/>
              </a:lnSpc>
              <a:spcBef>
                <a:spcPts val="100"/>
              </a:spcBef>
            </a:pPr>
            <a:r>
              <a:rPr sz="900" dirty="0">
                <a:solidFill>
                  <a:srgbClr val="161616"/>
                </a:solidFill>
                <a:latin typeface="Calibri"/>
                <a:cs typeface="Calibri"/>
              </a:rPr>
              <a:t>Strong</a:t>
            </a:r>
            <a:r>
              <a:rPr sz="900" spc="27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161616"/>
                </a:solidFill>
                <a:latin typeface="Calibri"/>
                <a:cs typeface="Calibri"/>
              </a:rPr>
              <a:t>Personal</a:t>
            </a:r>
            <a:r>
              <a:rPr sz="900" spc="50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161616"/>
                </a:solidFill>
                <a:latin typeface="Calibri"/>
                <a:cs typeface="Calibri"/>
              </a:rPr>
              <a:t>Branding</a:t>
            </a:r>
            <a:r>
              <a:rPr sz="900" spc="33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161616"/>
                </a:solidFill>
                <a:latin typeface="Calibri"/>
                <a:cs typeface="Calibri"/>
              </a:rPr>
              <a:t>Elements</a:t>
            </a:r>
            <a:endParaRPr sz="900">
              <a:latin typeface="Calibri"/>
              <a:cs typeface="Calibri"/>
            </a:endParaRPr>
          </a:p>
          <a:p>
            <a:pPr marL="13335" marR="5080" indent="-1270">
              <a:lnSpc>
                <a:spcPct val="116100"/>
              </a:lnSpc>
              <a:spcBef>
                <a:spcPts val="375"/>
              </a:spcBef>
            </a:pPr>
            <a:r>
              <a:rPr sz="900" spc="-10" dirty="0">
                <a:solidFill>
                  <a:srgbClr val="6E6E6E"/>
                </a:solidFill>
                <a:latin typeface="Calibri"/>
                <a:cs typeface="Calibri"/>
              </a:rPr>
              <a:t>Features</a:t>
            </a:r>
            <a:r>
              <a:rPr sz="900" spc="55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727272"/>
                </a:solidFill>
                <a:latin typeface="Calibri"/>
                <a:cs typeface="Calibri"/>
              </a:rPr>
              <a:t>a</a:t>
            </a:r>
            <a:r>
              <a:rPr sz="900" spc="-50" dirty="0">
                <a:solidFill>
                  <a:srgbClr val="727272"/>
                </a:solidFill>
                <a:latin typeface="Calibri"/>
                <a:cs typeface="Calibri"/>
              </a:rPr>
              <a:t> </a:t>
            </a:r>
            <a:r>
              <a:rPr sz="900" spc="-55" dirty="0">
                <a:solidFill>
                  <a:srgbClr val="6D6D6D"/>
                </a:solidFill>
                <a:latin typeface="Calibri"/>
                <a:cs typeface="Calibri"/>
              </a:rPr>
              <a:t>pi</a:t>
            </a:r>
            <a:r>
              <a:rPr sz="900" spc="-65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6D6D6D"/>
                </a:solidFill>
                <a:latin typeface="Calibri"/>
                <a:cs typeface="Calibri"/>
              </a:rPr>
              <a:t>o*essional</a:t>
            </a:r>
            <a:r>
              <a:rPr sz="900" spc="500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900" spc="-35" dirty="0">
                <a:solidFill>
                  <a:srgbClr val="6E6E6E"/>
                </a:solidFill>
                <a:latin typeface="Calibri"/>
                <a:cs typeface="Calibri"/>
              </a:rPr>
              <a:t>photo</a:t>
            </a:r>
            <a:r>
              <a:rPr sz="900" spc="45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spc="-130" dirty="0">
                <a:solidFill>
                  <a:srgbClr val="6D6D6D"/>
                </a:solidFill>
                <a:latin typeface="Calibri"/>
                <a:cs typeface="Calibri"/>
              </a:rPr>
              <a:t>ance</a:t>
            </a:r>
            <a:r>
              <a:rPr sz="900" spc="55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6E6E6E"/>
                </a:solidFill>
                <a:latin typeface="Calibri"/>
                <a:cs typeface="Calibri"/>
              </a:rPr>
              <a:t>n</a:t>
            </a:r>
            <a:r>
              <a:rPr sz="900" spc="-7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6D6D6D"/>
                </a:solidFill>
                <a:latin typeface="Calibri"/>
                <a:cs typeface="Calibri"/>
              </a:rPr>
              <a:t>concise</a:t>
            </a:r>
            <a:r>
              <a:rPr sz="900" spc="500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900" spc="-20" dirty="0">
                <a:solidFill>
                  <a:srgbClr val="707070"/>
                </a:solidFill>
                <a:latin typeface="Calibri"/>
                <a:cs typeface="Calibri"/>
              </a:rPr>
              <a:t>career</a:t>
            </a:r>
            <a:r>
              <a:rPr sz="900" spc="5" dirty="0">
                <a:solidFill>
                  <a:srgbClr val="707070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6E6E6E"/>
                </a:solidFill>
                <a:latin typeface="Calibri"/>
                <a:cs typeface="Calibri"/>
              </a:rPr>
              <a:t>objective</a:t>
            </a:r>
            <a:r>
              <a:rPr sz="900" spc="5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6E6E6E"/>
                </a:solidFill>
                <a:latin typeface="Calibri"/>
                <a:cs typeface="Calibri"/>
              </a:rPr>
              <a:t>to</a:t>
            </a:r>
            <a:r>
              <a:rPr sz="900" spc="50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6E6E6E"/>
                </a:solidFill>
                <a:latin typeface="Calibri"/>
                <a:cs typeface="Calibri"/>
              </a:rPr>
              <a:t>establish</a:t>
            </a:r>
            <a:r>
              <a:rPr sz="900" spc="15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707070"/>
                </a:solidFill>
                <a:latin typeface="Calibri"/>
                <a:cs typeface="Calibri"/>
              </a:rPr>
              <a:t>a</a:t>
            </a:r>
            <a:r>
              <a:rPr sz="900" spc="-50" dirty="0">
                <a:solidFill>
                  <a:srgbClr val="707070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6D6D6D"/>
                </a:solidFill>
                <a:latin typeface="Calibri"/>
                <a:cs typeface="Calibri"/>
              </a:rPr>
              <a:t>clear </a:t>
            </a:r>
            <a:r>
              <a:rPr sz="900" spc="-10" dirty="0">
                <a:solidFill>
                  <a:srgbClr val="6E6E6E"/>
                </a:solidFill>
                <a:latin typeface="Calibri"/>
                <a:cs typeface="Calibri"/>
              </a:rPr>
              <a:t>personal</a:t>
            </a:r>
            <a:r>
              <a:rPr sz="900" spc="50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6E6E6E"/>
                </a:solidFill>
                <a:latin typeface="Calibri"/>
                <a:cs typeface="Calibri"/>
              </a:rPr>
              <a:t>identity.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13778" y="2304795"/>
            <a:ext cx="1160145" cy="1202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 marR="87630" indent="-5715">
              <a:lnSpc>
                <a:spcPct val="110000"/>
              </a:lnSpc>
              <a:spcBef>
                <a:spcPts val="100"/>
              </a:spcBef>
            </a:pPr>
            <a:r>
              <a:rPr sz="1000" spc="-10" dirty="0">
                <a:solidFill>
                  <a:srgbClr val="161616"/>
                </a:solidFill>
                <a:latin typeface="Calibri"/>
                <a:cs typeface="Calibri"/>
              </a:rPr>
              <a:t>Highlighted</a:t>
            </a:r>
            <a:r>
              <a:rPr sz="1000" spc="-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151515"/>
                </a:solidFill>
                <a:latin typeface="Calibri"/>
                <a:cs typeface="Calibri"/>
              </a:rPr>
              <a:t>Personal Achievements</a:t>
            </a:r>
            <a:endParaRPr sz="1000">
              <a:latin typeface="Calibri"/>
              <a:cs typeface="Calibri"/>
            </a:endParaRPr>
          </a:p>
          <a:p>
            <a:pPr marL="14604" marR="5080" indent="-1270">
              <a:lnSpc>
                <a:spcPct val="116100"/>
              </a:lnSpc>
              <a:spcBef>
                <a:spcPts val="355"/>
              </a:spcBef>
            </a:pPr>
            <a:r>
              <a:rPr sz="900" spc="-20" dirty="0">
                <a:solidFill>
                  <a:srgbClr val="6D6D6D"/>
                </a:solidFill>
                <a:latin typeface="Calibri"/>
                <a:cs typeface="Calibri"/>
              </a:rPr>
              <a:t>Recognizes</a:t>
            </a:r>
            <a:r>
              <a:rPr sz="900" spc="75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900" spc="-30" dirty="0">
                <a:solidFill>
                  <a:srgbClr val="6E6E6E"/>
                </a:solidFill>
                <a:latin typeface="Calibri"/>
                <a:cs typeface="Calibri"/>
              </a:rPr>
              <a:t>clistrict</a:t>
            </a:r>
            <a:r>
              <a:rPr sz="900" spc="55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6E6E6E"/>
                </a:solidFill>
                <a:latin typeface="Calibri"/>
                <a:cs typeface="Calibri"/>
              </a:rPr>
              <a:t>level</a:t>
            </a:r>
            <a:r>
              <a:rPr sz="900" spc="50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6B6B6B"/>
                </a:solidFill>
                <a:latin typeface="Calibri"/>
                <a:cs typeface="Calibri"/>
              </a:rPr>
              <a:t>carrom</a:t>
            </a:r>
            <a:r>
              <a:rPr sz="900" spc="10" dirty="0">
                <a:solidFill>
                  <a:srgbClr val="6B6B6B"/>
                </a:solidFill>
                <a:latin typeface="Calibri"/>
                <a:cs typeface="Calibri"/>
              </a:rPr>
              <a:t> </a:t>
            </a:r>
            <a:r>
              <a:rPr sz="900" spc="-30" dirty="0">
                <a:solidFill>
                  <a:srgbClr val="6E6E6E"/>
                </a:solidFill>
                <a:latin typeface="Calibri"/>
                <a:cs typeface="Calibri"/>
              </a:rPr>
              <a:t>player,</a:t>
            </a:r>
            <a:r>
              <a:rPr sz="90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6E6E6E"/>
                </a:solidFill>
                <a:latin typeface="Calibri"/>
                <a:cs typeface="Calibri"/>
              </a:rPr>
              <a:t>zone level</a:t>
            </a:r>
            <a:r>
              <a:rPr sz="900" spc="50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6E6E6E"/>
                </a:solidFill>
                <a:latin typeface="Calibri"/>
                <a:cs typeface="Calibri"/>
              </a:rPr>
              <a:t>SA</a:t>
            </a:r>
            <a:r>
              <a:rPr sz="900" spc="-3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spc="-35" dirty="0">
                <a:solidFill>
                  <a:srgbClr val="6E6E6E"/>
                </a:solidFill>
                <a:latin typeface="Calibri"/>
                <a:cs typeface="Calibri"/>
              </a:rPr>
              <a:t>writer,</a:t>
            </a:r>
            <a:r>
              <a:rPr sz="900" spc="25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spc="-125" dirty="0">
                <a:solidFill>
                  <a:srgbClr val="6E6E6E"/>
                </a:solidFill>
                <a:latin typeface="Calibri"/>
                <a:cs typeface="Calibri"/>
              </a:rPr>
              <a:t>ance</a:t>
            </a:r>
            <a:r>
              <a:rPr sz="900" spc="75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spc="-50" dirty="0">
                <a:solidFill>
                  <a:srgbClr val="6E6E6E"/>
                </a:solidFill>
                <a:latin typeface="Calibri"/>
                <a:cs typeface="Calibri"/>
              </a:rPr>
              <a:t>Raja|3uskai</a:t>
            </a:r>
            <a:r>
              <a:rPr sz="900" spc="50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6D6D6D"/>
                </a:solidFill>
                <a:latin typeface="Calibri"/>
                <a:cs typeface="Calibri"/>
              </a:rPr>
              <a:t>scout</a:t>
            </a:r>
            <a:r>
              <a:rPr sz="900" spc="-25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900" spc="-40" dirty="0">
                <a:solidFill>
                  <a:srgbClr val="6D6D6D"/>
                </a:solidFill>
                <a:latin typeface="Calibri"/>
                <a:cs typeface="Calibri"/>
              </a:rPr>
              <a:t>awarcl</a:t>
            </a:r>
            <a:r>
              <a:rPr sz="900" spc="5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6E6E6E"/>
                </a:solidFill>
                <a:latin typeface="Calibri"/>
                <a:cs typeface="Calibri"/>
              </a:rPr>
              <a:t>at</a:t>
            </a:r>
            <a:r>
              <a:rPr sz="900" spc="-3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6D6D6D"/>
                </a:solidFill>
                <a:latin typeface="Calibri"/>
                <a:cs typeface="Calibri"/>
              </a:rPr>
              <a:t>clistrict</a:t>
            </a:r>
            <a:r>
              <a:rPr sz="900" spc="500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6E6E6E"/>
                </a:solidFill>
                <a:latin typeface="Calibri"/>
                <a:cs typeface="Calibri"/>
              </a:rPr>
              <a:t>level.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79682" y="2304795"/>
            <a:ext cx="1188085" cy="1358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 marR="102235" indent="-3175">
              <a:lnSpc>
                <a:spcPct val="110000"/>
              </a:lnSpc>
              <a:spcBef>
                <a:spcPts val="100"/>
              </a:spcBef>
            </a:pPr>
            <a:r>
              <a:rPr sz="1000" dirty="0">
                <a:solidFill>
                  <a:srgbClr val="161616"/>
                </a:solidFill>
                <a:latin typeface="Calibri"/>
                <a:cs typeface="Calibri"/>
              </a:rPr>
              <a:t>Diverse</a:t>
            </a:r>
            <a:r>
              <a:rPr sz="1000" spc="-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151515"/>
                </a:solidFill>
                <a:latin typeface="Calibri"/>
                <a:cs typeface="Calibri"/>
              </a:rPr>
              <a:t>Hobbies</a:t>
            </a:r>
            <a:r>
              <a:rPr sz="1000" spc="-5" dirty="0">
                <a:solidFill>
                  <a:srgbClr val="151515"/>
                </a:solidFill>
                <a:latin typeface="Calibri"/>
                <a:cs typeface="Calibri"/>
              </a:rPr>
              <a:t> </a:t>
            </a:r>
            <a:r>
              <a:rPr sz="1000" spc="-25" dirty="0">
                <a:solidFill>
                  <a:srgbClr val="161616"/>
                </a:solidFill>
                <a:latin typeface="Calibri"/>
                <a:cs typeface="Calibri"/>
              </a:rPr>
              <a:t>and</a:t>
            </a:r>
            <a:r>
              <a:rPr sz="1000" spc="-10" dirty="0">
                <a:solidFill>
                  <a:srgbClr val="161616"/>
                </a:solidFill>
                <a:latin typeface="Calibri"/>
                <a:cs typeface="Calibri"/>
              </a:rPr>
              <a:t> Interests</a:t>
            </a:r>
            <a:endParaRPr sz="1000">
              <a:latin typeface="Calibri"/>
              <a:cs typeface="Calibri"/>
            </a:endParaRPr>
          </a:p>
          <a:p>
            <a:pPr marL="14604" marR="54610" indent="-1905">
              <a:lnSpc>
                <a:spcPct val="115599"/>
              </a:lnSpc>
              <a:spcBef>
                <a:spcPts val="360"/>
              </a:spcBef>
            </a:pPr>
            <a:r>
              <a:rPr sz="900" spc="-10" dirty="0">
                <a:solidFill>
                  <a:srgbClr val="6B6B6B"/>
                </a:solidFill>
                <a:latin typeface="Calibri"/>
                <a:cs typeface="Calibri"/>
              </a:rPr>
              <a:t>Inclr›des</a:t>
            </a:r>
            <a:r>
              <a:rPr sz="900" spc="60" dirty="0">
                <a:solidFill>
                  <a:srgbClr val="6B6B6B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6E6E6E"/>
                </a:solidFill>
                <a:latin typeface="Calibri"/>
                <a:cs typeface="Calibri"/>
              </a:rPr>
              <a:t>slaying</a:t>
            </a:r>
            <a:r>
              <a:rPr sz="900" spc="-5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6B6B6B"/>
                </a:solidFill>
                <a:latin typeface="Calibri"/>
                <a:cs typeface="Calibri"/>
              </a:rPr>
              <a:t>cricket</a:t>
            </a:r>
            <a:r>
              <a:rPr sz="900" spc="500" dirty="0">
                <a:solidFill>
                  <a:srgbClr val="6B6B6B"/>
                </a:solidFill>
                <a:latin typeface="Calibri"/>
                <a:cs typeface="Calibri"/>
              </a:rPr>
              <a:t> </a:t>
            </a:r>
            <a:r>
              <a:rPr sz="900" spc="-20" dirty="0">
                <a:solidFill>
                  <a:srgbClr val="707070"/>
                </a:solidFill>
                <a:latin typeface="Calibri"/>
                <a:cs typeface="Calibri"/>
              </a:rPr>
              <a:t>and</a:t>
            </a:r>
            <a:r>
              <a:rPr sz="900" spc="-5" dirty="0">
                <a:solidFill>
                  <a:srgbClr val="707070"/>
                </a:solidFill>
                <a:latin typeface="Calibri"/>
                <a:cs typeface="Calibri"/>
              </a:rPr>
              <a:t> </a:t>
            </a:r>
            <a:r>
              <a:rPr sz="900" spc="-20" dirty="0">
                <a:solidFill>
                  <a:srgbClr val="6E6E6E"/>
                </a:solidFill>
                <a:latin typeface="Calibri"/>
                <a:cs typeface="Calibri"/>
              </a:rPr>
              <a:t>carrom,</a:t>
            </a:r>
            <a:r>
              <a:rPr sz="900" spc="5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707070"/>
                </a:solidFill>
                <a:latin typeface="Calibri"/>
                <a:cs typeface="Calibri"/>
              </a:rPr>
              <a:t>learninm•</a:t>
            </a:r>
            <a:r>
              <a:rPr sz="900" spc="500" dirty="0">
                <a:solidFill>
                  <a:srgbClr val="707070"/>
                </a:solidFill>
                <a:latin typeface="Calibri"/>
                <a:cs typeface="Calibri"/>
              </a:rPr>
              <a:t> </a:t>
            </a:r>
            <a:r>
              <a:rPr sz="900" spc="-70" dirty="0">
                <a:solidFill>
                  <a:srgbClr val="6E6E6E"/>
                </a:solidFill>
                <a:latin typeface="Calibri"/>
                <a:cs typeface="Calibri"/>
              </a:rPr>
              <a:t>t›rogi</a:t>
            </a:r>
            <a:r>
              <a:rPr sz="900" spc="-65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6E6E6E"/>
                </a:solidFill>
                <a:latin typeface="Calibri"/>
                <a:cs typeface="Calibri"/>
              </a:rPr>
              <a:t>amming</a:t>
            </a:r>
            <a:r>
              <a:rPr sz="900" dirty="0">
                <a:solidFill>
                  <a:srgbClr val="6E6E6E"/>
                </a:solidFill>
                <a:latin typeface="Calibri"/>
                <a:cs typeface="Calibri"/>
              </a:rPr>
              <a:t> lai</a:t>
            </a:r>
            <a:r>
              <a:rPr sz="900" spc="75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spc="-20" dirty="0">
                <a:solidFill>
                  <a:srgbClr val="6E6E6E"/>
                </a:solidFill>
                <a:latin typeface="Calibri"/>
                <a:cs typeface="Calibri"/>
              </a:rPr>
              <a:t>gr›ages,</a:t>
            </a:r>
            <a:r>
              <a:rPr sz="900" spc="50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spc="-20" dirty="0">
                <a:solidFill>
                  <a:srgbClr val="6E6E6E"/>
                </a:solidFill>
                <a:latin typeface="Calibri"/>
                <a:cs typeface="Calibri"/>
              </a:rPr>
              <a:t>exploring</a:t>
            </a:r>
            <a:r>
              <a:rPr sz="900" spc="15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707070"/>
                </a:solidFill>
                <a:latin typeface="Calibri"/>
                <a:cs typeface="Calibri"/>
              </a:rPr>
              <a:t>new</a:t>
            </a:r>
            <a:endParaRPr sz="900">
              <a:latin typeface="Calibri"/>
              <a:cs typeface="Calibri"/>
            </a:endParaRPr>
          </a:p>
          <a:p>
            <a:pPr marL="15240" marR="5080">
              <a:lnSpc>
                <a:spcPct val="113300"/>
              </a:lnSpc>
              <a:spcBef>
                <a:spcPts val="50"/>
              </a:spcBef>
            </a:pPr>
            <a:r>
              <a:rPr sz="900" spc="-20" dirty="0">
                <a:solidFill>
                  <a:srgbClr val="6D6D6D"/>
                </a:solidFill>
                <a:latin typeface="Calibri"/>
                <a:cs typeface="Calibri"/>
              </a:rPr>
              <a:t>tech</a:t>
            </a:r>
            <a:r>
              <a:rPr sz="900" spc="-20" dirty="0">
                <a:solidFill>
                  <a:srgbClr val="6E6E6E"/>
                </a:solidFill>
                <a:latin typeface="Calibri"/>
                <a:cs typeface="Calibri"/>
              </a:rPr>
              <a:t>nologies,</a:t>
            </a:r>
            <a:r>
              <a:rPr sz="900" spc="45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spc="-20" dirty="0">
                <a:solidFill>
                  <a:srgbClr val="6E6E6E"/>
                </a:solidFill>
                <a:latin typeface="Calibri"/>
                <a:cs typeface="Calibri"/>
              </a:rPr>
              <a:t>ancl</a:t>
            </a:r>
            <a:r>
              <a:rPr sz="900" spc="50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900" spc="-35" dirty="0">
                <a:solidFill>
                  <a:srgbClr val="6D6D6D"/>
                </a:solidFill>
                <a:latin typeface="Calibri"/>
                <a:cs typeface="Calibri"/>
              </a:rPr>
              <a:t>tournament</a:t>
            </a:r>
            <a:r>
              <a:rPr sz="900" spc="40" dirty="0">
                <a:solidFill>
                  <a:srgbClr val="6D6D6D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6D6D6D"/>
                </a:solidFill>
                <a:latin typeface="Calibri"/>
                <a:cs typeface="Calibri"/>
              </a:rPr>
              <a:t>participation.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Digital portfolio</vt:lpstr>
      <vt:lpstr>AGENDA</vt:lpstr>
      <vt:lpstr>PowerPoint Presentation</vt:lpstr>
      <vt:lpstr>PROJECT OVERVIEW :DEVELOPER PROFILE</vt:lpstr>
      <vt:lpstr>END USERS : STUDENTS &amp;ENTHUSIASTS</vt:lpstr>
      <vt:lpstr>TOOLS AND TECHNOLOGIES USED</vt:lpstr>
      <vt:lpstr>PORTFOLIO DESIGN AND LAYOUT</vt:lpstr>
      <vt:lpstr>FEATURES AND FUNCTIONALITY</vt:lpstr>
      <vt:lpstr>RESULTS AND SCREENSHOT S</vt:lpstr>
      <vt:lpstr>PowerPoint Presentation</vt:lpstr>
      <vt:lpstr>PowerPoint Presentation</vt:lpstr>
      <vt:lpstr>PowerPoint Presentation</vt:lpstr>
      <vt:lpstr>Connect with Vishnu to explore collaboration and career opportunities in software development.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Vishnu . K</cp:lastModifiedBy>
  <cp:revision>3</cp:revision>
  <dcterms:created xsi:type="dcterms:W3CDTF">2025-08-25T15:15:55Z</dcterms:created>
  <dcterms:modified xsi:type="dcterms:W3CDTF">2025-08-26T06:24:56Z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2025-08-21T00:00:00Z</vt:filetime>
  </property>
  <property fmtid="{D5CDD505-2E9C-101B-9397-08002B2CF9AE}" pid="3" name="LastSaved">
    <vt:filetime>2025-08-25T00:00:00Z</vt:filetime>
  </property>
  <property fmtid="{D5CDD505-2E9C-101B-9397-08002B2CF9AE}" pid="4" name="Producer">
    <vt:lpwstr>3.0.26 (5.1.12) </vt:lpwstr>
  </property>
</Properties>
</file>