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70" r:id="rId4"/>
    <p:sldId id="271" r:id="rId5"/>
    <p:sldId id="258" r:id="rId6"/>
    <p:sldId id="272" r:id="rId7"/>
    <p:sldId id="273" r:id="rId8"/>
    <p:sldId id="263" r:id="rId9"/>
    <p:sldId id="264" r:id="rId10"/>
    <p:sldId id="266" r:id="rId11"/>
    <p:sldId id="265" r:id="rId12"/>
    <p:sldId id="274" r:id="rId13"/>
    <p:sldId id="259" r:id="rId14"/>
    <p:sldId id="260" r:id="rId15"/>
    <p:sldId id="268" r:id="rId16"/>
    <p:sldId id="261" r:id="rId17"/>
    <p:sldId id="262" r:id="rId18"/>
    <p:sldId id="269" r:id="rId19"/>
    <p:sldId id="275" r:id="rId20"/>
    <p:sldId id="281" r:id="rId21"/>
    <p:sldId id="277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3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44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1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6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3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3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D7D2A-1054-4E03-B0B9-378830C526AE}"/>
              </a:ext>
            </a:extLst>
          </p:cNvPr>
          <p:cNvSpPr txBox="1">
            <a:spLocks/>
          </p:cNvSpPr>
          <p:nvPr/>
        </p:nvSpPr>
        <p:spPr>
          <a:xfrm>
            <a:off x="1279301" y="1727430"/>
            <a:ext cx="9633397" cy="170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Microservices in Software Development</a:t>
            </a:r>
            <a:endParaRPr lang="en-ID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BFBAFD-498E-4461-9F2C-C8982BAF5777}"/>
              </a:ext>
            </a:extLst>
          </p:cNvPr>
          <p:cNvSpPr txBox="1">
            <a:spLocks/>
          </p:cNvSpPr>
          <p:nvPr/>
        </p:nvSpPr>
        <p:spPr>
          <a:xfrm>
            <a:off x="2035966" y="4297124"/>
            <a:ext cx="8120066" cy="64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Sulthonul Mubarok</a:t>
            </a:r>
          </a:p>
          <a:p>
            <a:pPr marL="0" indent="0" algn="ctr">
              <a:buNone/>
            </a:pPr>
            <a:r>
              <a:rPr lang="en-US" sz="2000" dirty="0"/>
              <a:t>CTO at PT </a:t>
            </a:r>
            <a:r>
              <a:rPr lang="en-US" sz="2000" dirty="0" err="1"/>
              <a:t>Imersa</a:t>
            </a:r>
            <a:r>
              <a:rPr lang="en-US" sz="2000" dirty="0"/>
              <a:t> Solusi </a:t>
            </a:r>
            <a:r>
              <a:rPr lang="en-US" sz="2000" dirty="0" err="1"/>
              <a:t>Teknologi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8483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03CC-3865-48D7-AB52-5B37CF47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Gateway</a:t>
            </a:r>
            <a:endParaRPr lang="en-ID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A52CAA-F0E3-4E94-A696-BF083384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29" y="1690688"/>
            <a:ext cx="7647142" cy="45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308A5-B332-4078-9E2F-21DBBCBFCFB7}"/>
              </a:ext>
            </a:extLst>
          </p:cNvPr>
          <p:cNvSpPr txBox="1"/>
          <p:nvPr/>
        </p:nvSpPr>
        <p:spPr>
          <a:xfrm>
            <a:off x="4450132" y="6354375"/>
            <a:ext cx="3291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medium.com/@</a:t>
            </a:r>
            <a:r>
              <a:rPr lang="en-ID" sz="1200" dirty="0" err="1"/>
              <a:t>mahesh.mahadevan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98235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6F6E-4281-4618-8B0F-00212817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Kong Way</a:t>
            </a:r>
            <a:endParaRPr lang="en-ID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D7D04F-EE13-40D3-9F27-978A96475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90" y="1578551"/>
            <a:ext cx="6800420" cy="45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90575-653F-4B00-9F64-C6C0C63DC5E5}"/>
              </a:ext>
            </a:extLst>
          </p:cNvPr>
          <p:cNvSpPr txBox="1"/>
          <p:nvPr/>
        </p:nvSpPr>
        <p:spPr>
          <a:xfrm>
            <a:off x="4914202" y="6354375"/>
            <a:ext cx="236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medium.com/@far3ns/</a:t>
            </a:r>
          </a:p>
        </p:txBody>
      </p:sp>
    </p:spTree>
    <p:extLst>
      <p:ext uri="{BB962C8B-B14F-4D97-AF65-F5344CB8AC3E}">
        <p14:creationId xmlns:p14="http://schemas.microsoft.com/office/powerpoint/2010/main" val="215542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ACBB-CFD2-4006-8EF1-F7468262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879B-48F8-4723-9758-443641DB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jsonplaceholder.typicode.com</a:t>
            </a:r>
          </a:p>
          <a:p>
            <a:r>
              <a:rPr lang="en-ID" dirty="0"/>
              <a:t>Docker</a:t>
            </a:r>
          </a:p>
          <a:p>
            <a:r>
              <a:rPr lang="en-ID" dirty="0"/>
              <a:t>PostgreSQL</a:t>
            </a:r>
          </a:p>
          <a:p>
            <a:r>
              <a:rPr lang="en-ID" dirty="0"/>
              <a:t>Kong</a:t>
            </a:r>
          </a:p>
          <a:p>
            <a:r>
              <a:rPr lang="en-ID" dirty="0" err="1"/>
              <a:t>Konga</a:t>
            </a:r>
            <a:endParaRPr lang="en-ID" dirty="0"/>
          </a:p>
          <a:p>
            <a:r>
              <a:rPr lang="en-ID" dirty="0"/>
              <a:t>Authentication and Authorization</a:t>
            </a:r>
          </a:p>
        </p:txBody>
      </p:sp>
    </p:spTree>
    <p:extLst>
      <p:ext uri="{BB962C8B-B14F-4D97-AF65-F5344CB8AC3E}">
        <p14:creationId xmlns:p14="http://schemas.microsoft.com/office/powerpoint/2010/main" val="226606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659-3725-410B-B92E-9F45A547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Services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7FAE-DC6F-4A31-831D-1950B9EB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i="1" dirty="0"/>
              <a:t>API-Driven Architecture</a:t>
            </a:r>
          </a:p>
          <a:p>
            <a:r>
              <a:rPr lang="en-ID" i="1" dirty="0"/>
              <a:t>Event-Driven Architecture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C57-FC5B-4E45-9F2A-CB6486D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API-Driven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5E4508-F554-47B5-BD21-54D4BEAA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82" y="1690688"/>
            <a:ext cx="7832035" cy="44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71768-4F97-4996-BBCB-0F555A1054B2}"/>
              </a:ext>
            </a:extLst>
          </p:cNvPr>
          <p:cNvSpPr txBox="1"/>
          <p:nvPr/>
        </p:nvSpPr>
        <p:spPr>
          <a:xfrm>
            <a:off x="4430895" y="6354375"/>
            <a:ext cx="333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</a:t>
            </a:r>
            <a:r>
              <a:rPr lang="en-ID" sz="1200" dirty="0" err="1"/>
              <a:t>bliblidotcom-techblog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2976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0295-BA98-4617-A2C5-CFA30058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Others Microservice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10B8-F523-4B40-B383-D2522160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i="1" dirty="0"/>
              <a:t>10, 100, 1000, 100… request</a:t>
            </a:r>
          </a:p>
          <a:p>
            <a:r>
              <a:rPr lang="en-ID" i="1" dirty="0"/>
              <a:t>Latency on </a:t>
            </a:r>
            <a:r>
              <a:rPr lang="en-GB" i="1" dirty="0"/>
              <a:t>response time at the service orchestrator/API gateway</a:t>
            </a:r>
          </a:p>
        </p:txBody>
      </p:sp>
    </p:spTree>
    <p:extLst>
      <p:ext uri="{BB962C8B-B14F-4D97-AF65-F5344CB8AC3E}">
        <p14:creationId xmlns:p14="http://schemas.microsoft.com/office/powerpoint/2010/main" val="74377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2F9F642-1E8D-40AB-B320-7A40BCE96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8" y="937930"/>
            <a:ext cx="7714243" cy="49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2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C57-FC5B-4E45-9F2A-CB6486D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Event-Driven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FDE15C-7FEB-4D0F-B1DB-37075898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86" y="1690688"/>
            <a:ext cx="7755228" cy="43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8A6DD-321A-49C7-99A0-A7B29AE639AB}"/>
              </a:ext>
            </a:extLst>
          </p:cNvPr>
          <p:cNvSpPr txBox="1"/>
          <p:nvPr/>
        </p:nvSpPr>
        <p:spPr>
          <a:xfrm>
            <a:off x="4430896" y="6354375"/>
            <a:ext cx="333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</a:t>
            </a:r>
            <a:r>
              <a:rPr lang="en-ID" sz="1200" dirty="0" err="1"/>
              <a:t>bliblidotcom-techblog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19535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8CA0-A9DA-4606-BF50-B066A1C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Event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81B1-D209-40AB-8241-D6639F83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notifications are sent to messages broker, such as Kafka, RabbitMQ, or </a:t>
            </a:r>
            <a:r>
              <a:rPr lang="en-ID" dirty="0"/>
              <a:t>ActiveMQ.</a:t>
            </a:r>
            <a:endParaRPr lang="en-GB" dirty="0"/>
          </a:p>
          <a:p>
            <a:r>
              <a:rPr lang="en-GB" dirty="0"/>
              <a:t>Messages broker at your Service.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484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F4C09CA-8F38-47FF-9A9D-B3349EC5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86" y="434698"/>
            <a:ext cx="6202628" cy="56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9D8C6-4B5D-4AD8-8E67-BFA2AAAE2289}"/>
              </a:ext>
            </a:extLst>
          </p:cNvPr>
          <p:cNvSpPr txBox="1"/>
          <p:nvPr/>
        </p:nvSpPr>
        <p:spPr>
          <a:xfrm>
            <a:off x="4703407" y="6405891"/>
            <a:ext cx="334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medium.com/@acep.abdurohman90</a:t>
            </a:r>
          </a:p>
        </p:txBody>
      </p:sp>
    </p:spTree>
    <p:extLst>
      <p:ext uri="{BB962C8B-B14F-4D97-AF65-F5344CB8AC3E}">
        <p14:creationId xmlns:p14="http://schemas.microsoft.com/office/powerpoint/2010/main" val="185953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A1C-AF59-4924-82E7-D43629E7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Monolith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D271D-A608-4344-B2CC-AE877CE47AC5}"/>
              </a:ext>
            </a:extLst>
          </p:cNvPr>
          <p:cNvSpPr txBox="1"/>
          <p:nvPr/>
        </p:nvSpPr>
        <p:spPr>
          <a:xfrm>
            <a:off x="4548808" y="6354375"/>
            <a:ext cx="30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https://medium.com/@kiddy.xyz/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845F79-2A30-4BDA-A513-200CF27C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1" y="1690688"/>
            <a:ext cx="8792955" cy="44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6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BD60D98-BEEE-4F6B-8FC4-B3171EAA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9" y="547348"/>
            <a:ext cx="9118242" cy="57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6646F-6E0D-44CB-A1B2-539C24EEBCCA}"/>
              </a:ext>
            </a:extLst>
          </p:cNvPr>
          <p:cNvSpPr txBox="1"/>
          <p:nvPr/>
        </p:nvSpPr>
        <p:spPr>
          <a:xfrm>
            <a:off x="4703407" y="6405891"/>
            <a:ext cx="278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</a:t>
            </a:r>
            <a:r>
              <a:rPr lang="en-ID" sz="1200" dirty="0" err="1"/>
              <a:t>techmindtickle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7045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592E64ED-D789-40E0-A6E4-7DECFD39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47" y="928072"/>
            <a:ext cx="8896305" cy="50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0C7C9-A7C2-42A4-B934-C6D09903CFBF}"/>
              </a:ext>
            </a:extLst>
          </p:cNvPr>
          <p:cNvSpPr txBox="1"/>
          <p:nvPr/>
        </p:nvSpPr>
        <p:spPr>
          <a:xfrm>
            <a:off x="4430895" y="6367254"/>
            <a:ext cx="333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medium.com/</a:t>
            </a:r>
            <a:r>
              <a:rPr lang="en-ID" sz="1200" dirty="0" err="1"/>
              <a:t>bliblidotcom-techblog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28730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FF2A-72F2-453E-891D-A09F96D6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RabbitMQ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CF1-3757-4915-BB72-D3A69D48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RabbitMQ is a message broker that implements Advanced Message Queuing Protocol(AMQP).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F62AA-D5FB-481C-8051-1AD4D9E133DD}"/>
              </a:ext>
            </a:extLst>
          </p:cNvPr>
          <p:cNvSpPr/>
          <p:nvPr/>
        </p:nvSpPr>
        <p:spPr>
          <a:xfrm>
            <a:off x="2560448" y="4247747"/>
            <a:ext cx="707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0" i="1" dirty="0">
                <a:effectLst/>
                <a:latin typeface="medium-content-serif-font"/>
              </a:rPr>
              <a:t>“STOP — LOOK — LISTEN — THINK”- RabbitMQ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83913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44278-44F6-47D9-B678-9CF883C7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16" y="709042"/>
            <a:ext cx="9709168" cy="54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5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55B76-7E64-4215-800F-4CA02BB40FAE}"/>
              </a:ext>
            </a:extLst>
          </p:cNvPr>
          <p:cNvSpPr txBox="1">
            <a:spLocks/>
          </p:cNvSpPr>
          <p:nvPr/>
        </p:nvSpPr>
        <p:spPr>
          <a:xfrm>
            <a:off x="1279301" y="2603194"/>
            <a:ext cx="9633397" cy="732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Thank You</a:t>
            </a:r>
            <a:endParaRPr lang="en-ID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8DB2D-56AC-4DCC-9087-1C769D2D2D92}"/>
              </a:ext>
            </a:extLst>
          </p:cNvPr>
          <p:cNvSpPr/>
          <p:nvPr/>
        </p:nvSpPr>
        <p:spPr>
          <a:xfrm>
            <a:off x="4385595" y="3706834"/>
            <a:ext cx="3420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latin typeface="medium-content-serif-font"/>
              </a:rPr>
              <a:t>Start Early, Start Small</a:t>
            </a:r>
          </a:p>
        </p:txBody>
      </p:sp>
    </p:spTree>
    <p:extLst>
      <p:ext uri="{BB962C8B-B14F-4D97-AF65-F5344CB8AC3E}">
        <p14:creationId xmlns:p14="http://schemas.microsoft.com/office/powerpoint/2010/main" val="15482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D1EC-41CE-4207-B371-D0DA34A8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7477-EA8D-4484-86EE-6BDA8482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build</a:t>
            </a:r>
          </a:p>
          <a:p>
            <a:r>
              <a:rPr lang="en-GB" dirty="0"/>
              <a:t>Easy to test</a:t>
            </a:r>
          </a:p>
          <a:p>
            <a:r>
              <a:rPr lang="en-GB" dirty="0"/>
              <a:t>Easy to deploy to server or cloud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17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F76A-6437-465A-BC5D-A178514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DA40-7C4D-4A0D-AEC4-7BB907B9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application becomes large (many have access) the performance will decrease (unless you have more money to pay for a better server LOL)</a:t>
            </a:r>
          </a:p>
          <a:p>
            <a:r>
              <a:rPr lang="en-GB" dirty="0"/>
              <a:t>When will change the technology in the application it will change the whole application.</a:t>
            </a:r>
          </a:p>
          <a:p>
            <a:r>
              <a:rPr lang="en-GB" dirty="0"/>
              <a:t>If an error occurs in one of the functions it will affect the entire application.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083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5CB4-738A-4F7C-BF2A-E3C5CC4D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Microservice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AF20-7678-4FD3-BCE4-EBA675EBE947}"/>
              </a:ext>
            </a:extLst>
          </p:cNvPr>
          <p:cNvSpPr txBox="1"/>
          <p:nvPr/>
        </p:nvSpPr>
        <p:spPr>
          <a:xfrm>
            <a:off x="4554039" y="6354375"/>
            <a:ext cx="3083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https://medium.com/@kiddy.xyz/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6A739A-7E67-4615-9946-50628FFA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4485"/>
            <a:ext cx="9756820" cy="47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3EB-2C36-4FCB-B503-F68D3D27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489F-E6F2-496C-9DFD-BD2A9A79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Scalabale</a:t>
            </a:r>
            <a:r>
              <a:rPr lang="en-GB" dirty="0"/>
              <a:t> application, secure and reliable</a:t>
            </a:r>
          </a:p>
          <a:p>
            <a:r>
              <a:rPr lang="en-GB" dirty="0"/>
              <a:t>Each service is independent</a:t>
            </a:r>
          </a:p>
          <a:p>
            <a:r>
              <a:rPr lang="en-GB" dirty="0"/>
              <a:t>The </a:t>
            </a:r>
            <a:r>
              <a:rPr lang="en-GB" dirty="0" err="1"/>
              <a:t>maintence</a:t>
            </a:r>
            <a:r>
              <a:rPr lang="en-GB" dirty="0"/>
              <a:t> is easier</a:t>
            </a:r>
          </a:p>
          <a:p>
            <a:r>
              <a:rPr lang="en-GB" dirty="0"/>
              <a:t>There are no obstacles in using new technology</a:t>
            </a:r>
          </a:p>
          <a:p>
            <a:r>
              <a:rPr lang="en-GB" dirty="0"/>
              <a:t>Each developer team can develop each of its services without interfering with other services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098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D0FD-867F-4E69-977D-33DFB8B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and Cons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AB78-E250-4AC4-8550-D7EA17E8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one entity in the database changes, each of the same entities in each database service must be changed</a:t>
            </a:r>
          </a:p>
          <a:p>
            <a:r>
              <a:rPr lang="en-GB" dirty="0"/>
              <a:t>In some cases, it is difficult to implement service changes so careful design is needed.</a:t>
            </a:r>
          </a:p>
          <a:p>
            <a:r>
              <a:rPr lang="en-GB" dirty="0"/>
              <a:t>Complex deployments require configuration to run each service because they have a different runtime, unlike monolithic applications that need to be uploaded, deployed and sorted.</a:t>
            </a:r>
          </a:p>
          <a:p>
            <a:r>
              <a:rPr lang="en-GB" dirty="0"/>
              <a:t>Need high automation in doing deployment.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009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6B26-0592-42FD-A7A1-6251D68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The Microservice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B94-1AB5-4D52-9C97-21CB686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10, 100</a:t>
            </a:r>
            <a:r>
              <a:rPr lang="en-US"/>
              <a:t>, 1000, 1000… </a:t>
            </a:r>
            <a:r>
              <a:rPr lang="en-US" dirty="0"/>
              <a:t>services</a:t>
            </a:r>
          </a:p>
          <a:p>
            <a:r>
              <a:rPr lang="en-ID" i="1" dirty="0"/>
              <a:t>Security, Authentication,</a:t>
            </a:r>
            <a:r>
              <a:rPr lang="en-ID" dirty="0"/>
              <a:t> and </a:t>
            </a:r>
            <a:r>
              <a:rPr lang="en-ID" i="1" dirty="0"/>
              <a:t>Authorization</a:t>
            </a:r>
          </a:p>
          <a:p>
            <a:r>
              <a:rPr lang="en-ID" i="1" dirty="0"/>
              <a:t>API Management</a:t>
            </a:r>
          </a:p>
          <a:p>
            <a:r>
              <a:rPr lang="en-ID" i="1" dirty="0"/>
              <a:t>Analytics and Monitoring</a:t>
            </a:r>
          </a:p>
          <a:p>
            <a:r>
              <a:rPr lang="en-ID" i="1" dirty="0"/>
              <a:t>Documentation</a:t>
            </a:r>
          </a:p>
          <a:p>
            <a:r>
              <a:rPr lang="en-ID" i="1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084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299E-FF50-4730-AE3E-5643EEE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Gateway</a:t>
            </a:r>
            <a:endParaRPr lang="en-ID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69BA68-0007-46A2-9A60-A0B3DAAC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22" y="1806599"/>
            <a:ext cx="7770756" cy="40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34310-80E4-4BCF-891C-FBCD13778696}"/>
              </a:ext>
            </a:extLst>
          </p:cNvPr>
          <p:cNvSpPr txBox="1"/>
          <p:nvPr/>
        </p:nvSpPr>
        <p:spPr>
          <a:xfrm>
            <a:off x="4997462" y="6354375"/>
            <a:ext cx="2197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ID" sz="1200" dirty="0"/>
              <a:t>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31216844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8E2"/>
      </a:lt2>
      <a:accent1>
        <a:srgbClr val="716EEE"/>
      </a:accent1>
      <a:accent2>
        <a:srgbClr val="4E8BEB"/>
      </a:accent2>
      <a:accent3>
        <a:srgbClr val="27B1D2"/>
      </a:accent3>
      <a:accent4>
        <a:srgbClr val="36B699"/>
      </a:accent4>
      <a:accent5>
        <a:srgbClr val="30B962"/>
      </a:accent5>
      <a:accent6>
        <a:srgbClr val="37BD2F"/>
      </a:accent6>
      <a:hlink>
        <a:srgbClr val="84865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425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medium-content-serif-font</vt:lpstr>
      <vt:lpstr>Tw Cen MT</vt:lpstr>
      <vt:lpstr>ShapesVTI</vt:lpstr>
      <vt:lpstr>PowerPoint Presentation</vt:lpstr>
      <vt:lpstr>Monolith</vt:lpstr>
      <vt:lpstr>Pros and Cons</vt:lpstr>
      <vt:lpstr>Pros and Cons</vt:lpstr>
      <vt:lpstr>Microservice</vt:lpstr>
      <vt:lpstr>Pros and Cons</vt:lpstr>
      <vt:lpstr>Pros and Cons</vt:lpstr>
      <vt:lpstr>The Microservice Challenge</vt:lpstr>
      <vt:lpstr>API Gateway</vt:lpstr>
      <vt:lpstr>API Gateway</vt:lpstr>
      <vt:lpstr>Kong Way</vt:lpstr>
      <vt:lpstr>Demo</vt:lpstr>
      <vt:lpstr>Integration Services</vt:lpstr>
      <vt:lpstr>API-Driven Architecture</vt:lpstr>
      <vt:lpstr>Others Microservice Challenge</vt:lpstr>
      <vt:lpstr>PowerPoint Presentation</vt:lpstr>
      <vt:lpstr>Event-Driven Architecture</vt:lpstr>
      <vt:lpstr>Event Notification</vt:lpstr>
      <vt:lpstr>PowerPoint Presentation</vt:lpstr>
      <vt:lpstr>PowerPoint Presentation</vt:lpstr>
      <vt:lpstr>PowerPoint Presentation</vt:lpstr>
      <vt:lpstr>RabbitMQ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Sulthonul Mubarok</dc:creator>
  <cp:lastModifiedBy>Sulthonul Mubarok</cp:lastModifiedBy>
  <cp:revision>13</cp:revision>
  <dcterms:created xsi:type="dcterms:W3CDTF">2020-05-16T13:35:27Z</dcterms:created>
  <dcterms:modified xsi:type="dcterms:W3CDTF">2020-05-16T14:33:56Z</dcterms:modified>
</cp:coreProperties>
</file>