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1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7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Payment App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 Web Programming – Arif Laksito</a:t>
            </a:r>
          </a:p>
        </p:txBody>
      </p:sp>
    </p:spTree>
    <p:extLst>
      <p:ext uri="{BB962C8B-B14F-4D97-AF65-F5344CB8AC3E}">
        <p14:creationId xmlns:p14="http://schemas.microsoft.com/office/powerpoint/2010/main" val="1247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used to manage financial at </a:t>
            </a:r>
            <a:r>
              <a:rPr lang="en-US" dirty="0" smtClean="0"/>
              <a:t>school.</a:t>
            </a:r>
          </a:p>
          <a:p>
            <a:r>
              <a:rPr lang="en-US" dirty="0" smtClean="0"/>
              <a:t>For </a:t>
            </a:r>
            <a:r>
              <a:rPr lang="en-US" dirty="0"/>
              <a:t>example students payment for each month, single students payment, reporting payment for student, reporting payment each month, and so on.</a:t>
            </a:r>
          </a:p>
          <a:p>
            <a:r>
              <a:rPr lang="en-US" dirty="0"/>
              <a:t>This system also used to manage </a:t>
            </a:r>
            <a:r>
              <a:rPr lang="en-US" dirty="0" smtClean="0"/>
              <a:t>student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Login </a:t>
            </a:r>
            <a:r>
              <a:rPr lang="en-US" dirty="0"/>
              <a:t>admin</a:t>
            </a:r>
          </a:p>
          <a:p>
            <a:pPr lvl="0"/>
            <a:r>
              <a:rPr lang="en-US" dirty="0"/>
              <a:t>Manage Master Data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Students</a:t>
            </a:r>
            <a:endParaRPr lang="en-US" dirty="0"/>
          </a:p>
          <a:p>
            <a:pPr lvl="1"/>
            <a:r>
              <a:rPr lang="en-US" dirty="0" smtClean="0"/>
              <a:t>Nationality</a:t>
            </a:r>
            <a:endParaRPr lang="en-US" dirty="0"/>
          </a:p>
          <a:p>
            <a:pPr lvl="0"/>
            <a:r>
              <a:rPr lang="en-US" dirty="0" smtClean="0"/>
              <a:t>Manage </a:t>
            </a:r>
            <a:r>
              <a:rPr lang="en-US" dirty="0"/>
              <a:t>Payment</a:t>
            </a:r>
          </a:p>
          <a:p>
            <a:pPr lvl="0"/>
            <a:r>
              <a:rPr lang="en-US" dirty="0"/>
              <a:t>Reporting</a:t>
            </a:r>
          </a:p>
          <a:p>
            <a:pPr lvl="1"/>
            <a:r>
              <a:rPr lang="en-US" dirty="0"/>
              <a:t>Daily Report Payment</a:t>
            </a:r>
          </a:p>
          <a:p>
            <a:pPr lvl="1"/>
            <a:r>
              <a:rPr lang="en-US" dirty="0"/>
              <a:t>Students Report Payment</a:t>
            </a:r>
          </a:p>
          <a:p>
            <a:pPr lvl="1"/>
            <a:r>
              <a:rPr lang="en-US" dirty="0"/>
              <a:t>Printout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1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ERD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75" y="446087"/>
            <a:ext cx="7445252" cy="556081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927274"/>
            <a:ext cx="3200400" cy="43779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4 tables for this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Siswa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Nationality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Payment_type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656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Login Process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64" y="1276082"/>
            <a:ext cx="7619535" cy="4491672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885071"/>
            <a:ext cx="3200400" cy="4420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Controllers file 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index.php</a:t>
            </a:r>
            <a:r>
              <a:rPr lang="en-US" sz="2000" dirty="0" smtClean="0"/>
              <a:t> as login page, contains form and </a:t>
            </a:r>
            <a:r>
              <a:rPr lang="en-US" sz="2000" dirty="0" err="1" smtClean="0"/>
              <a:t>auth</a:t>
            </a:r>
            <a:r>
              <a:rPr lang="en-US" sz="2000" dirty="0" smtClean="0"/>
              <a:t> process. Declaring cookie also write at this file after user submit login form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Dashboard.php</a:t>
            </a:r>
            <a:r>
              <a:rPr lang="en-US" sz="2000" dirty="0" smtClean="0"/>
              <a:t> as dashboard admin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32915"/>
          </a:xfrm>
        </p:spPr>
        <p:txBody>
          <a:bodyPr/>
          <a:lstStyle/>
          <a:p>
            <a:r>
              <a:rPr lang="en-US" dirty="0" smtClean="0"/>
              <a:t>PHP File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10154"/>
            <a:ext cx="3200400" cy="419505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 err="1" smtClean="0"/>
              <a:t>index.php</a:t>
            </a:r>
            <a:r>
              <a:rPr lang="en-US" sz="1800" dirty="0" smtClean="0"/>
              <a:t> -&gt; </a:t>
            </a:r>
            <a:r>
              <a:rPr lang="en-US" sz="1800" dirty="0" err="1" smtClean="0"/>
              <a:t>auth</a:t>
            </a:r>
            <a:r>
              <a:rPr lang="en-US" sz="1800" dirty="0" smtClean="0"/>
              <a:t> -&gt; set cookie -&gt; dashboard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Dashboard link to: </a:t>
            </a:r>
            <a:r>
              <a:rPr lang="en-US" sz="1800" dirty="0" err="1" smtClean="0"/>
              <a:t>siswa</a:t>
            </a:r>
            <a:r>
              <a:rPr lang="en-US" sz="1800" dirty="0" smtClean="0"/>
              <a:t>, user, payment, history, logout</a:t>
            </a:r>
          </a:p>
          <a:p>
            <a:pPr marL="342900" indent="-342900">
              <a:buAutoNum type="arabicPeriod"/>
            </a:pPr>
            <a:r>
              <a:rPr lang="en-US" sz="1800" dirty="0" err="1" smtClean="0"/>
              <a:t>Siswa</a:t>
            </a:r>
            <a:r>
              <a:rPr lang="en-US" sz="1800" dirty="0" smtClean="0"/>
              <a:t> uses </a:t>
            </a:r>
            <a:r>
              <a:rPr lang="en-US" sz="1800" dirty="0" err="1" smtClean="0"/>
              <a:t>tb.siswa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tb.nationality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User uses </a:t>
            </a:r>
            <a:r>
              <a:rPr lang="en-US" sz="1800" dirty="0" err="1" smtClean="0"/>
              <a:t>tb.admin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Payment and history use </a:t>
            </a:r>
            <a:r>
              <a:rPr lang="en-US" sz="1800" dirty="0" err="1" smtClean="0"/>
              <a:t>tb.payment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tb.payment_type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Logout -&gt; clear cookie</a:t>
            </a:r>
            <a:endParaRPr lang="en-US" sz="1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79" y="594359"/>
            <a:ext cx="7524930" cy="5131192"/>
          </a:xfrm>
        </p:spPr>
      </p:pic>
    </p:spTree>
    <p:extLst>
      <p:ext uri="{BB962C8B-B14F-4D97-AF65-F5344CB8AC3E}">
        <p14:creationId xmlns:p14="http://schemas.microsoft.com/office/powerpoint/2010/main" val="2415695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163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Student Payment App </vt:lpstr>
      <vt:lpstr>Description</vt:lpstr>
      <vt:lpstr>Features</vt:lpstr>
      <vt:lpstr>ERD</vt:lpstr>
      <vt:lpstr>Login Process</vt:lpstr>
      <vt:lpstr>PHP File Diagram</vt:lpstr>
    </vt:vector>
  </TitlesOfParts>
  <Company>IC Dept of STMIK AMIKOM Yogyakarta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Payment App </dc:title>
  <dc:creator>Arif Laksito</dc:creator>
  <cp:lastModifiedBy>Arif Laksito</cp:lastModifiedBy>
  <cp:revision>14</cp:revision>
  <dcterms:created xsi:type="dcterms:W3CDTF">2015-11-24T10:03:32Z</dcterms:created>
  <dcterms:modified xsi:type="dcterms:W3CDTF">2015-11-24T11:38:27Z</dcterms:modified>
</cp:coreProperties>
</file>