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2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8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25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7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58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95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9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4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8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9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7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8FC1-F07E-4820-8278-F7D5ABB78EA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21BAA-C674-4163-80BC-B81C9C92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B82E-E2E8-4BD9-B02C-B155A7C3E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在线考试系统阶段性演示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7717D-CCB5-460B-B622-089B7A160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组员：黄维，徐满阳，陈东鑫，张峙岳</a:t>
            </a:r>
          </a:p>
        </p:txBody>
      </p:sp>
    </p:spTree>
    <p:extLst>
      <p:ext uri="{BB962C8B-B14F-4D97-AF65-F5344CB8AC3E}">
        <p14:creationId xmlns:p14="http://schemas.microsoft.com/office/powerpoint/2010/main" val="326563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CC7E7-15F1-41D1-88CF-AC84E958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实现任务：视频直播技术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2522D-4E0C-43A7-9AF0-81041DAF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搭建实时音视频传输平台</a:t>
            </a:r>
            <a:endParaRPr lang="en-US" altLang="zh-CN" dirty="0"/>
          </a:p>
          <a:p>
            <a:r>
              <a:rPr lang="zh-CN" altLang="en-US" dirty="0"/>
              <a:t>捕捉摄像头并处理信息</a:t>
            </a:r>
            <a:endParaRPr lang="en-US" altLang="zh-CN" dirty="0"/>
          </a:p>
          <a:p>
            <a:r>
              <a:rPr lang="zh-CN" altLang="en-US" dirty="0"/>
              <a:t>本地推流技术</a:t>
            </a:r>
            <a:endParaRPr lang="en-US" altLang="zh-CN" dirty="0"/>
          </a:p>
          <a:p>
            <a:r>
              <a:rPr lang="zh-CN" altLang="en-US" dirty="0"/>
              <a:t>网络流视频播放</a:t>
            </a:r>
            <a:endParaRPr lang="en-US" altLang="zh-CN" dirty="0"/>
          </a:p>
          <a:p>
            <a:r>
              <a:rPr lang="zh-CN" altLang="en-US" dirty="0"/>
              <a:t>实现远程实时观看直播</a:t>
            </a:r>
          </a:p>
        </p:txBody>
      </p:sp>
    </p:spTree>
    <p:extLst>
      <p:ext uri="{BB962C8B-B14F-4D97-AF65-F5344CB8AC3E}">
        <p14:creationId xmlns:p14="http://schemas.microsoft.com/office/powerpoint/2010/main" val="398050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9723-B249-40BD-80BB-3A85A145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功能示意图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E0F505-EC36-442A-9E7F-3CB596C2A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47" y="2160588"/>
            <a:ext cx="75257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58856-3425-4134-B4B6-D83A267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直播服务端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D0A4F-FDD2-4893-9328-A380A169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nginx+rtmp</a:t>
            </a:r>
            <a:r>
              <a:rPr lang="zh-CN" altLang="en-US" dirty="0"/>
              <a:t>实现直播服务端</a:t>
            </a:r>
            <a:endParaRPr lang="en-US" altLang="zh-CN" dirty="0"/>
          </a:p>
          <a:p>
            <a:r>
              <a:rPr lang="zh-CN" altLang="en-US" dirty="0"/>
              <a:t>低延迟</a:t>
            </a:r>
            <a:endParaRPr lang="en-US" altLang="zh-CN" dirty="0"/>
          </a:p>
          <a:p>
            <a:r>
              <a:rPr lang="zh-CN" altLang="en-US" dirty="0"/>
              <a:t>服务端拉流效果演示：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1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42F9-E558-403C-A4D9-EC70F8CB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直播客户端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6CCDD-8E91-493D-A0CC-39C22C12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javacv</a:t>
            </a:r>
            <a:r>
              <a:rPr lang="zh-CN" altLang="en-US" dirty="0"/>
              <a:t>捕捉摄像头逐帧画面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rtmp</a:t>
            </a:r>
            <a:r>
              <a:rPr lang="zh-CN" altLang="en-US" dirty="0"/>
              <a:t>协议进行封装</a:t>
            </a:r>
            <a:endParaRPr lang="en-US" altLang="zh-CN" dirty="0"/>
          </a:p>
          <a:p>
            <a:r>
              <a:rPr lang="zh-CN" altLang="en-US" dirty="0"/>
              <a:t>上传到服务器</a:t>
            </a:r>
            <a:endParaRPr lang="en-US" altLang="zh-CN" dirty="0"/>
          </a:p>
          <a:p>
            <a:r>
              <a:rPr lang="zh-CN" altLang="en-US" dirty="0"/>
              <a:t>接收数据并解包还原视频</a:t>
            </a:r>
            <a:endParaRPr lang="en-US" altLang="zh-CN" dirty="0"/>
          </a:p>
          <a:p>
            <a:r>
              <a:rPr lang="zh-CN" altLang="en-US" dirty="0"/>
              <a:t>客户端推流效果展示：</a:t>
            </a:r>
          </a:p>
        </p:txBody>
      </p:sp>
    </p:spTree>
    <p:extLst>
      <p:ext uri="{BB962C8B-B14F-4D97-AF65-F5344CB8AC3E}">
        <p14:creationId xmlns:p14="http://schemas.microsoft.com/office/powerpoint/2010/main" val="27636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7DC18-D20A-49DE-B9A8-313CABBA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6D3097-B9ED-4303-A09E-0AEB19036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9007046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101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在线考试系统阶段性演示</vt:lpstr>
      <vt:lpstr>实现任务：视频直播技术</vt:lpstr>
      <vt:lpstr>功能示意图</vt:lpstr>
      <vt:lpstr>直播服务端</vt:lpstr>
      <vt:lpstr>直播客户端</vt:lpstr>
      <vt:lpstr>效果展示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10</cp:revision>
  <dcterms:created xsi:type="dcterms:W3CDTF">2020-04-28T02:24:58Z</dcterms:created>
  <dcterms:modified xsi:type="dcterms:W3CDTF">2020-04-28T07:26:02Z</dcterms:modified>
</cp:coreProperties>
</file>