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3" r:id="rId8"/>
    <p:sldId id="265" r:id="rId9"/>
    <p:sldId id="260" r:id="rId10"/>
    <p:sldId id="269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020B-F4EE-4379-8307-7F8C98F3B506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A2CA-E058-4F3F-B3AE-5FC382E1B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0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77E1A-355B-40D8-90F6-ADACE40B95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3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77E1A-355B-40D8-90F6-ADACE40B95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8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1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AA54FB-E725-4CD6-A07E-EDC5F1563C4C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F7F5638-EC23-408F-AB98-C0BD618AEAB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954C8D-2BAB-4A5A-928B-8C64D3101B79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F0771EF-F975-42AA-8FA2-79EB62544CD8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99CFD2F0-82EF-4366-BC70-991E87F2A3EB}"/>
              </a:ext>
            </a:extLst>
          </p:cNvPr>
          <p:cNvSpPr/>
          <p:nvPr userDrawn="1"/>
        </p:nvSpPr>
        <p:spPr>
          <a:xfrm rot="21480000">
            <a:off x="1857889" y="896579"/>
            <a:ext cx="7769567" cy="4936801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2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87E215F-083A-4FF1-9EF4-BA9831A5BE84}"/>
              </a:ext>
            </a:extLst>
          </p:cNvPr>
          <p:cNvGrpSpPr/>
          <p:nvPr userDrawn="1"/>
        </p:nvGrpSpPr>
        <p:grpSpPr>
          <a:xfrm>
            <a:off x="5653215" y="3155336"/>
            <a:ext cx="5439943" cy="702860"/>
            <a:chOff x="5318762" y="2518095"/>
            <a:chExt cx="5439943" cy="702860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2452060B-12A3-4E62-8F10-B46CE4CAA0DD}"/>
                </a:ext>
              </a:extLst>
            </p:cNvPr>
            <p:cNvSpPr/>
            <p:nvPr/>
          </p:nvSpPr>
          <p:spPr>
            <a:xfrm rot="21480000">
              <a:off x="5318762" y="2518095"/>
              <a:ext cx="5439943" cy="702860"/>
            </a:xfrm>
            <a:prstGeom prst="parallelogram">
              <a:avLst>
                <a:gd name="adj" fmla="val 46499"/>
              </a:avLst>
            </a:prstGeom>
            <a:gradFill flip="none" rotWithShape="1">
              <a:gsLst>
                <a:gs pos="100000">
                  <a:schemeClr val="bg1">
                    <a:alpha val="16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6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2685F0-C0C7-4677-963C-E1801D2C1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033" y="3136106"/>
              <a:ext cx="453696" cy="17462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AF5BC76-17AB-4664-871F-85482BC2C3D5}"/>
              </a:ext>
            </a:extLst>
          </p:cNvPr>
          <p:cNvGrpSpPr/>
          <p:nvPr userDrawn="1"/>
        </p:nvGrpSpPr>
        <p:grpSpPr>
          <a:xfrm>
            <a:off x="5729653" y="3229858"/>
            <a:ext cx="5439943" cy="702860"/>
            <a:chOff x="5318762" y="2518095"/>
            <a:chExt cx="5439943" cy="702860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0A60CD20-5DDA-4BD2-BD19-506571099E17}"/>
                </a:ext>
              </a:extLst>
            </p:cNvPr>
            <p:cNvSpPr/>
            <p:nvPr/>
          </p:nvSpPr>
          <p:spPr>
            <a:xfrm rot="21480000">
              <a:off x="5318762" y="2518095"/>
              <a:ext cx="5439943" cy="702860"/>
            </a:xfrm>
            <a:prstGeom prst="parallelogram">
              <a:avLst>
                <a:gd name="adj" fmla="val 46499"/>
              </a:avLst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77C73A0-4D23-4DC6-99A6-9828D77D4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033" y="3136106"/>
              <a:ext cx="453696" cy="17462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275AD5-9159-432F-86F9-7BF251585182}"/>
              </a:ext>
            </a:extLst>
          </p:cNvPr>
          <p:cNvGrpSpPr/>
          <p:nvPr userDrawn="1"/>
        </p:nvGrpSpPr>
        <p:grpSpPr>
          <a:xfrm>
            <a:off x="1082628" y="3130577"/>
            <a:ext cx="1454198" cy="1181645"/>
            <a:chOff x="1069927" y="2492543"/>
            <a:chExt cx="1454198" cy="118164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A8E207D-599F-4B27-9A3F-6AFF9EFA6F80}"/>
                </a:ext>
              </a:extLst>
            </p:cNvPr>
            <p:cNvCxnSpPr/>
            <p:nvPr/>
          </p:nvCxnSpPr>
          <p:spPr>
            <a:xfrm flipH="1">
              <a:off x="1281839" y="3094906"/>
              <a:ext cx="164883" cy="57928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乘号 19">
              <a:extLst>
                <a:ext uri="{FF2B5EF4-FFF2-40B4-BE49-F238E27FC236}">
                  <a16:creationId xmlns:a16="http://schemas.microsoft.com/office/drawing/2014/main" id="{AE4D829A-1559-40F5-823D-D24EC61C161E}"/>
                </a:ext>
              </a:extLst>
            </p:cNvPr>
            <p:cNvSpPr/>
            <p:nvPr/>
          </p:nvSpPr>
          <p:spPr>
            <a:xfrm rot="925216">
              <a:off x="1384618" y="2873308"/>
              <a:ext cx="201490" cy="201490"/>
            </a:xfrm>
            <a:prstGeom prst="mathMultiply">
              <a:avLst>
                <a:gd name="adj1" fmla="val 36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96D3B0F-D86C-4396-AE28-BC1187E40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927" y="3485550"/>
              <a:ext cx="1454198" cy="4068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乘号 21">
              <a:extLst>
                <a:ext uri="{FF2B5EF4-FFF2-40B4-BE49-F238E27FC236}">
                  <a16:creationId xmlns:a16="http://schemas.microsoft.com/office/drawing/2014/main" id="{837B3595-AE2E-4098-99E2-205A462B1297}"/>
                </a:ext>
              </a:extLst>
            </p:cNvPr>
            <p:cNvSpPr/>
            <p:nvPr/>
          </p:nvSpPr>
          <p:spPr>
            <a:xfrm rot="925216">
              <a:off x="1448004" y="2682804"/>
              <a:ext cx="201490" cy="201490"/>
            </a:xfrm>
            <a:prstGeom prst="mathMultiply">
              <a:avLst>
                <a:gd name="adj1" fmla="val 36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乘号 22">
              <a:extLst>
                <a:ext uri="{FF2B5EF4-FFF2-40B4-BE49-F238E27FC236}">
                  <a16:creationId xmlns:a16="http://schemas.microsoft.com/office/drawing/2014/main" id="{CFEAD71A-DDBF-4B3B-BBB4-BBA972676885}"/>
                </a:ext>
              </a:extLst>
            </p:cNvPr>
            <p:cNvSpPr/>
            <p:nvPr/>
          </p:nvSpPr>
          <p:spPr>
            <a:xfrm rot="925216">
              <a:off x="1511391" y="2492543"/>
              <a:ext cx="201490" cy="201490"/>
            </a:xfrm>
            <a:prstGeom prst="mathMultiply">
              <a:avLst>
                <a:gd name="adj1" fmla="val 36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13C4C-45EC-4B61-A14E-5806AF9D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21480000">
            <a:off x="1512784" y="2986445"/>
            <a:ext cx="9329798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0" lang="zh-CN" altLang="en-US" sz="6600" b="1" i="1" u="none" strike="noStrike" cap="none" spc="30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时尚娱乐行业通用模板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03FCEC9A-6B2A-40F1-89F3-78A953792A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21480000">
            <a:off x="2647744" y="3997137"/>
            <a:ext cx="183729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汇报人：</a:t>
            </a:r>
            <a:r>
              <a:rPr lang="en-US" altLang="zh-CN" err="1"/>
              <a:t>OfficePLUS</a:t>
            </a:r>
            <a:endParaRPr lang="zh-CN" altLang="en-US"/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441962F-A4AB-43CB-868F-B6C4A39AA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1480000">
            <a:off x="4570308" y="3926356"/>
            <a:ext cx="197682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汇报时间：</a:t>
            </a:r>
            <a:r>
              <a:rPr lang="en-US" altLang="zh-CN"/>
              <a:t>2019.01.01</a:t>
            </a:r>
            <a:endParaRPr lang="zh-CN" altLang="en-US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46B431F2-C4EF-42D4-96A5-646B358A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1480000">
            <a:off x="4013520" y="1354498"/>
            <a:ext cx="3775393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0" lang="zh-CN" altLang="en-US" sz="11500" b="1" i="1" u="none" strike="noStrike" cap="none" spc="60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algn="ctr" fontAlgn="auto">
              <a:spcAft>
                <a:spcPts val="0"/>
              </a:spcAft>
              <a:buClrTx/>
              <a:buSzTx/>
              <a:tabLst/>
            </a:pPr>
            <a:r>
              <a:rPr lang="en-US" altLang="zh-CN"/>
              <a:t>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8890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AA54FB-E725-4CD6-A07E-EDC5F1563C4C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F7F5638-EC23-408F-AB98-C0BD618AEAB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954C8D-2BAB-4A5A-928B-8C64D3101B79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F0771EF-F975-42AA-8FA2-79EB62544CD8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99CFD2F0-82EF-4366-BC70-991E87F2A3EB}"/>
              </a:ext>
            </a:extLst>
          </p:cNvPr>
          <p:cNvSpPr/>
          <p:nvPr userDrawn="1"/>
        </p:nvSpPr>
        <p:spPr>
          <a:xfrm rot="21480000">
            <a:off x="1857889" y="896579"/>
            <a:ext cx="7769567" cy="4936801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2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87E215F-083A-4FF1-9EF4-BA9831A5BE84}"/>
              </a:ext>
            </a:extLst>
          </p:cNvPr>
          <p:cNvGrpSpPr/>
          <p:nvPr userDrawn="1"/>
        </p:nvGrpSpPr>
        <p:grpSpPr>
          <a:xfrm>
            <a:off x="5653215" y="3155336"/>
            <a:ext cx="5439943" cy="702860"/>
            <a:chOff x="5318762" y="2518095"/>
            <a:chExt cx="5439943" cy="702860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2452060B-12A3-4E62-8F10-B46CE4CAA0DD}"/>
                </a:ext>
              </a:extLst>
            </p:cNvPr>
            <p:cNvSpPr/>
            <p:nvPr/>
          </p:nvSpPr>
          <p:spPr>
            <a:xfrm rot="21480000">
              <a:off x="5318762" y="2518095"/>
              <a:ext cx="5439943" cy="702860"/>
            </a:xfrm>
            <a:prstGeom prst="parallelogram">
              <a:avLst>
                <a:gd name="adj" fmla="val 46499"/>
              </a:avLst>
            </a:prstGeom>
            <a:gradFill flip="none" rotWithShape="1">
              <a:gsLst>
                <a:gs pos="100000">
                  <a:schemeClr val="bg1">
                    <a:alpha val="16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6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2685F0-C0C7-4677-963C-E1801D2C1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033" y="3136106"/>
              <a:ext cx="453696" cy="17462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AF5BC76-17AB-4664-871F-85482BC2C3D5}"/>
              </a:ext>
            </a:extLst>
          </p:cNvPr>
          <p:cNvGrpSpPr/>
          <p:nvPr userDrawn="1"/>
        </p:nvGrpSpPr>
        <p:grpSpPr>
          <a:xfrm>
            <a:off x="5729653" y="3229858"/>
            <a:ext cx="5439943" cy="702860"/>
            <a:chOff x="5318762" y="2518095"/>
            <a:chExt cx="5439943" cy="702860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0A60CD20-5DDA-4BD2-BD19-506571099E17}"/>
                </a:ext>
              </a:extLst>
            </p:cNvPr>
            <p:cNvSpPr/>
            <p:nvPr/>
          </p:nvSpPr>
          <p:spPr>
            <a:xfrm rot="21480000">
              <a:off x="5318762" y="2518095"/>
              <a:ext cx="5439943" cy="702860"/>
            </a:xfrm>
            <a:prstGeom prst="parallelogram">
              <a:avLst>
                <a:gd name="adj" fmla="val 46499"/>
              </a:avLst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77C73A0-4D23-4DC6-99A6-9828D77D4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033" y="3136106"/>
              <a:ext cx="453696" cy="17462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275AD5-9159-432F-86F9-7BF251585182}"/>
              </a:ext>
            </a:extLst>
          </p:cNvPr>
          <p:cNvGrpSpPr/>
          <p:nvPr userDrawn="1"/>
        </p:nvGrpSpPr>
        <p:grpSpPr>
          <a:xfrm>
            <a:off x="2908408" y="3072028"/>
            <a:ext cx="1454198" cy="1181645"/>
            <a:chOff x="1069927" y="2492543"/>
            <a:chExt cx="1454198" cy="118164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A8E207D-599F-4B27-9A3F-6AFF9EFA6F80}"/>
                </a:ext>
              </a:extLst>
            </p:cNvPr>
            <p:cNvCxnSpPr/>
            <p:nvPr/>
          </p:nvCxnSpPr>
          <p:spPr>
            <a:xfrm flipH="1">
              <a:off x="1281839" y="3094906"/>
              <a:ext cx="164883" cy="57928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乘号 19">
              <a:extLst>
                <a:ext uri="{FF2B5EF4-FFF2-40B4-BE49-F238E27FC236}">
                  <a16:creationId xmlns:a16="http://schemas.microsoft.com/office/drawing/2014/main" id="{AE4D829A-1559-40F5-823D-D24EC61C161E}"/>
                </a:ext>
              </a:extLst>
            </p:cNvPr>
            <p:cNvSpPr/>
            <p:nvPr/>
          </p:nvSpPr>
          <p:spPr>
            <a:xfrm rot="925216">
              <a:off x="1384618" y="2873308"/>
              <a:ext cx="201490" cy="201490"/>
            </a:xfrm>
            <a:prstGeom prst="mathMultiply">
              <a:avLst>
                <a:gd name="adj1" fmla="val 36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96D3B0F-D86C-4396-AE28-BC1187E40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927" y="3485550"/>
              <a:ext cx="1454198" cy="4068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乘号 21">
              <a:extLst>
                <a:ext uri="{FF2B5EF4-FFF2-40B4-BE49-F238E27FC236}">
                  <a16:creationId xmlns:a16="http://schemas.microsoft.com/office/drawing/2014/main" id="{837B3595-AE2E-4098-99E2-205A462B1297}"/>
                </a:ext>
              </a:extLst>
            </p:cNvPr>
            <p:cNvSpPr/>
            <p:nvPr/>
          </p:nvSpPr>
          <p:spPr>
            <a:xfrm rot="925216">
              <a:off x="1448004" y="2682804"/>
              <a:ext cx="201490" cy="201490"/>
            </a:xfrm>
            <a:prstGeom prst="mathMultiply">
              <a:avLst>
                <a:gd name="adj1" fmla="val 36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乘号 22">
              <a:extLst>
                <a:ext uri="{FF2B5EF4-FFF2-40B4-BE49-F238E27FC236}">
                  <a16:creationId xmlns:a16="http://schemas.microsoft.com/office/drawing/2014/main" id="{CFEAD71A-DDBF-4B3B-BBB4-BBA972676885}"/>
                </a:ext>
              </a:extLst>
            </p:cNvPr>
            <p:cNvSpPr/>
            <p:nvPr/>
          </p:nvSpPr>
          <p:spPr>
            <a:xfrm rot="925216">
              <a:off x="1511391" y="2492543"/>
              <a:ext cx="201490" cy="201490"/>
            </a:xfrm>
            <a:prstGeom prst="mathMultiply">
              <a:avLst>
                <a:gd name="adj1" fmla="val 36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13C4C-45EC-4B61-A14E-5806AF9D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21480000">
            <a:off x="3679963" y="1916271"/>
            <a:ext cx="6155258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dist">
              <a:buNone/>
              <a:defRPr kumimoji="0" lang="zh-CN" altLang="en-US" sz="13800" b="1" i="1" u="none" strike="noStrike" cap="none" spc="60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感谢！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03FCEC9A-6B2A-40F1-89F3-78A953792A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21480000">
            <a:off x="4487949" y="3917454"/>
            <a:ext cx="183729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汇报人：</a:t>
            </a:r>
            <a:r>
              <a:rPr lang="en-US" altLang="zh-CN" err="1"/>
              <a:t>OfficePLUS</a:t>
            </a:r>
            <a:endParaRPr lang="zh-CN" altLang="en-US"/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441962F-A4AB-43CB-868F-B6C4A39AA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1480000">
            <a:off x="6410513" y="3846673"/>
            <a:ext cx="197682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汇报时间：</a:t>
            </a:r>
            <a:r>
              <a:rPr lang="en-US" altLang="zh-CN"/>
              <a:t>2019.01.01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621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10219DD0-9D8B-445E-83AE-B558CFC41815}"/>
              </a:ext>
            </a:extLst>
          </p:cNvPr>
          <p:cNvSpPr/>
          <p:nvPr userDrawn="1"/>
        </p:nvSpPr>
        <p:spPr>
          <a:xfrm rot="30162">
            <a:off x="7931634" y="3464515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22C3B9BC-256A-428B-AC39-8F28C11DA660}"/>
              </a:ext>
            </a:extLst>
          </p:cNvPr>
          <p:cNvSpPr/>
          <p:nvPr userDrawn="1"/>
        </p:nvSpPr>
        <p:spPr>
          <a:xfrm rot="30162">
            <a:off x="7931635" y="4593671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1B498ED-C8A8-4858-99E8-3DE8F0020861}"/>
              </a:ext>
            </a:extLst>
          </p:cNvPr>
          <p:cNvSpPr/>
          <p:nvPr userDrawn="1"/>
        </p:nvSpPr>
        <p:spPr>
          <a:xfrm rot="30162">
            <a:off x="7931635" y="2375229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E6DABA6-610D-4062-BB5B-48178024D1FD}"/>
              </a:ext>
            </a:extLst>
          </p:cNvPr>
          <p:cNvSpPr/>
          <p:nvPr userDrawn="1"/>
        </p:nvSpPr>
        <p:spPr>
          <a:xfrm>
            <a:off x="5927500" y="2061014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D2DFD8-EC3C-47AF-A627-134A8ABDDF00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8817691" y="2495980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E9EA9B8-3EAF-4573-A8DA-BFC990B59744}"/>
              </a:ext>
            </a:extLst>
          </p:cNvPr>
          <p:cNvSpPr/>
          <p:nvPr userDrawn="1"/>
        </p:nvSpPr>
        <p:spPr>
          <a:xfrm>
            <a:off x="5905963" y="3138841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A07BB80-8222-43BF-BE0B-ECAA805D4541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8796154" y="3573807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4EC25DB2-C48C-4255-A7C8-FA6CC0C80D39}"/>
              </a:ext>
            </a:extLst>
          </p:cNvPr>
          <p:cNvSpPr/>
          <p:nvPr userDrawn="1"/>
        </p:nvSpPr>
        <p:spPr>
          <a:xfrm>
            <a:off x="5920830" y="4257185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6172B60-69DC-4852-B98F-5EE7F990B1E9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8811021" y="4692151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8DC3E3-E67D-49DF-B5A4-6ABD3226D135}"/>
              </a:ext>
            </a:extLst>
          </p:cNvPr>
          <p:cNvGrpSpPr/>
          <p:nvPr userDrawn="1"/>
        </p:nvGrpSpPr>
        <p:grpSpPr>
          <a:xfrm>
            <a:off x="2188923" y="2873576"/>
            <a:ext cx="2041630" cy="1006430"/>
            <a:chOff x="5105449" y="1010089"/>
            <a:chExt cx="2041630" cy="100643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D6FF27-3561-463B-8D15-1ED74C6DC5DF}"/>
                </a:ext>
              </a:extLst>
            </p:cNvPr>
            <p:cNvSpPr txBox="1"/>
            <p:nvPr/>
          </p:nvSpPr>
          <p:spPr>
            <a:xfrm rot="21480000">
              <a:off x="5115754" y="1010089"/>
              <a:ext cx="2031325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ysClr val="windowText" lastClr="000000">
                          <a:lumMod val="50000"/>
                          <a:lumOff val="50000"/>
                        </a:sys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600" b="1" i="1" u="none" strike="noStrike" kern="1200" cap="none" spc="60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7B71DD"/>
                      </a:gs>
                      <a:gs pos="100000">
                        <a:srgbClr val="89CEE7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673A76-61FB-4D47-9F0F-2D524BF20752}"/>
                </a:ext>
              </a:extLst>
            </p:cNvPr>
            <p:cNvSpPr txBox="1"/>
            <p:nvPr/>
          </p:nvSpPr>
          <p:spPr>
            <a:xfrm rot="21480000">
              <a:off x="5105449" y="1010090"/>
              <a:ext cx="2031325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ysClr val="windowText" lastClr="000000">
                          <a:lumMod val="50000"/>
                          <a:lumOff val="50000"/>
                        </a:sys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600" b="1" i="1" u="none" strike="noStrike" kern="1200" cap="none" spc="60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rgbClr val="1F2189">
                          <a:lumMod val="20000"/>
                          <a:lumOff val="80000"/>
                        </a:srgb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0A6CEB2-0F21-45C0-BA93-B60A84F66D5C}"/>
              </a:ext>
            </a:extLst>
          </p:cNvPr>
          <p:cNvSpPr txBox="1"/>
          <p:nvPr userDrawn="1"/>
        </p:nvSpPr>
        <p:spPr>
          <a:xfrm rot="21480000">
            <a:off x="1983644" y="2299805"/>
            <a:ext cx="266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ED1C5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CONTNT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ED1C5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816DDC-332B-4692-A93B-E25DBE30987F}"/>
              </a:ext>
            </a:extLst>
          </p:cNvPr>
          <p:cNvCxnSpPr/>
          <p:nvPr userDrawn="1"/>
        </p:nvCxnSpPr>
        <p:spPr>
          <a:xfrm flipH="1">
            <a:off x="1942071" y="3538970"/>
            <a:ext cx="164883" cy="57928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36AD47-1FDA-4FFD-8A60-084CB09C4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60102" y="4020760"/>
            <a:ext cx="1454198" cy="4068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F8BD0A3-1F3D-4626-A28E-B818304D2CA8}"/>
              </a:ext>
            </a:extLst>
          </p:cNvPr>
          <p:cNvSpPr txBox="1"/>
          <p:nvPr userDrawn="1"/>
        </p:nvSpPr>
        <p:spPr>
          <a:xfrm>
            <a:off x="8672878" y="3036701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550536-14F4-42A8-9EB2-62AAC5070264}"/>
              </a:ext>
            </a:extLst>
          </p:cNvPr>
          <p:cNvSpPr txBox="1"/>
          <p:nvPr userDrawn="1"/>
        </p:nvSpPr>
        <p:spPr>
          <a:xfrm>
            <a:off x="8640458" y="4155045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6AB671-615C-4C31-B243-367128CC7A90}"/>
              </a:ext>
            </a:extLst>
          </p:cNvPr>
          <p:cNvSpPr txBox="1"/>
          <p:nvPr userDrawn="1"/>
        </p:nvSpPr>
        <p:spPr>
          <a:xfrm>
            <a:off x="8718253" y="1937960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80A20E63-1ECD-4506-9C28-83738EBAB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8766" y="2070618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FC8CE2D-9C07-4D9B-9475-A690EC555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8766" y="3129970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D1FEB1CF-ABDA-4A87-A8A4-C972121823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8766" y="4249923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90392552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10219DD0-9D8B-445E-83AE-B558CFC41815}"/>
              </a:ext>
            </a:extLst>
          </p:cNvPr>
          <p:cNvSpPr/>
          <p:nvPr userDrawn="1"/>
        </p:nvSpPr>
        <p:spPr>
          <a:xfrm rot="30162">
            <a:off x="6035845" y="4019792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1B498ED-C8A8-4858-99E8-3DE8F0020861}"/>
              </a:ext>
            </a:extLst>
          </p:cNvPr>
          <p:cNvSpPr/>
          <p:nvPr userDrawn="1"/>
        </p:nvSpPr>
        <p:spPr>
          <a:xfrm rot="30162">
            <a:off x="6035846" y="2930506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E6DABA6-610D-4062-BB5B-48178024D1FD}"/>
              </a:ext>
            </a:extLst>
          </p:cNvPr>
          <p:cNvSpPr/>
          <p:nvPr userDrawn="1"/>
        </p:nvSpPr>
        <p:spPr>
          <a:xfrm>
            <a:off x="4031711" y="2616291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D2DFD8-EC3C-47AF-A627-134A8ABDDF00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6921902" y="3051257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E9EA9B8-3EAF-4573-A8DA-BFC990B59744}"/>
              </a:ext>
            </a:extLst>
          </p:cNvPr>
          <p:cNvSpPr/>
          <p:nvPr userDrawn="1"/>
        </p:nvSpPr>
        <p:spPr>
          <a:xfrm>
            <a:off x="4010174" y="3694118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8DC3E3-E67D-49DF-B5A4-6ABD3226D135}"/>
              </a:ext>
            </a:extLst>
          </p:cNvPr>
          <p:cNvGrpSpPr/>
          <p:nvPr userDrawn="1"/>
        </p:nvGrpSpPr>
        <p:grpSpPr>
          <a:xfrm>
            <a:off x="1800451" y="2873575"/>
            <a:ext cx="2041630" cy="1006430"/>
            <a:chOff x="5105449" y="1010089"/>
            <a:chExt cx="2041630" cy="100643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D6FF27-3561-463B-8D15-1ED74C6DC5DF}"/>
                </a:ext>
              </a:extLst>
            </p:cNvPr>
            <p:cNvSpPr txBox="1"/>
            <p:nvPr/>
          </p:nvSpPr>
          <p:spPr>
            <a:xfrm rot="21480000">
              <a:off x="5115754" y="1010089"/>
              <a:ext cx="2031325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ysClr val="windowText" lastClr="000000">
                          <a:lumMod val="50000"/>
                          <a:lumOff val="50000"/>
                        </a:sys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600" b="1" i="1" u="none" strike="noStrike" kern="1200" cap="none" spc="60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7B71DD"/>
                      </a:gs>
                      <a:gs pos="100000">
                        <a:srgbClr val="89CEE7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673A76-61FB-4D47-9F0F-2D524BF20752}"/>
                </a:ext>
              </a:extLst>
            </p:cNvPr>
            <p:cNvSpPr txBox="1"/>
            <p:nvPr/>
          </p:nvSpPr>
          <p:spPr>
            <a:xfrm rot="21480000">
              <a:off x="5105449" y="1010090"/>
              <a:ext cx="2031325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ysClr val="windowText" lastClr="000000">
                          <a:lumMod val="50000"/>
                          <a:lumOff val="50000"/>
                        </a:sys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600" b="1" i="1" u="none" strike="noStrike" kern="1200" cap="none" spc="60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rgbClr val="1F2189">
                          <a:lumMod val="20000"/>
                          <a:lumOff val="80000"/>
                        </a:srgb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0A6CEB2-0F21-45C0-BA93-B60A84F66D5C}"/>
              </a:ext>
            </a:extLst>
          </p:cNvPr>
          <p:cNvSpPr txBox="1"/>
          <p:nvPr userDrawn="1"/>
        </p:nvSpPr>
        <p:spPr>
          <a:xfrm rot="21480000">
            <a:off x="1595172" y="2299804"/>
            <a:ext cx="266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ED1C5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CONTNT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ED1C5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816DDC-332B-4692-A93B-E25DBE30987F}"/>
              </a:ext>
            </a:extLst>
          </p:cNvPr>
          <p:cNvCxnSpPr/>
          <p:nvPr userDrawn="1"/>
        </p:nvCxnSpPr>
        <p:spPr>
          <a:xfrm flipH="1">
            <a:off x="1553599" y="3538969"/>
            <a:ext cx="164883" cy="57928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36AD47-1FDA-4FFD-8A60-084CB09C4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1630" y="4020759"/>
            <a:ext cx="1454198" cy="4068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F8BD0A3-1F3D-4626-A28E-B818304D2CA8}"/>
              </a:ext>
            </a:extLst>
          </p:cNvPr>
          <p:cNvSpPr txBox="1"/>
          <p:nvPr userDrawn="1"/>
        </p:nvSpPr>
        <p:spPr>
          <a:xfrm>
            <a:off x="6777089" y="3591978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6AB671-615C-4C31-B243-367128CC7A90}"/>
              </a:ext>
            </a:extLst>
          </p:cNvPr>
          <p:cNvSpPr txBox="1"/>
          <p:nvPr userDrawn="1"/>
        </p:nvSpPr>
        <p:spPr>
          <a:xfrm>
            <a:off x="6822464" y="2493237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80A20E63-1ECD-4506-9C28-83738EBAB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2977" y="2625895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FC8CE2D-9C07-4D9B-9475-A690EC555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62977" y="3685247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ACA7E776-DB59-4B3A-AD57-23A01E5761B3}"/>
              </a:ext>
            </a:extLst>
          </p:cNvPr>
          <p:cNvSpPr/>
          <p:nvPr userDrawn="1"/>
        </p:nvSpPr>
        <p:spPr>
          <a:xfrm rot="30162">
            <a:off x="9491050" y="4019792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C62952AD-78DC-467D-BD76-D77EB1AC0E23}"/>
              </a:ext>
            </a:extLst>
          </p:cNvPr>
          <p:cNvSpPr/>
          <p:nvPr userDrawn="1"/>
        </p:nvSpPr>
        <p:spPr>
          <a:xfrm rot="30162">
            <a:off x="9491051" y="2930506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5A395345-268C-4830-A586-B893B5EB0A31}"/>
              </a:ext>
            </a:extLst>
          </p:cNvPr>
          <p:cNvSpPr/>
          <p:nvPr userDrawn="1"/>
        </p:nvSpPr>
        <p:spPr>
          <a:xfrm>
            <a:off x="7486916" y="2616291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8DCE343-8598-4F5B-9E41-5D63FF0D40DA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10377107" y="3051257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553D6357-3DB3-4B19-A080-DCF42435C904}"/>
              </a:ext>
            </a:extLst>
          </p:cNvPr>
          <p:cNvSpPr/>
          <p:nvPr userDrawn="1"/>
        </p:nvSpPr>
        <p:spPr>
          <a:xfrm>
            <a:off x="7465379" y="3694118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9EA859F-C1B5-429D-9F83-1155B8ADEEE7}"/>
              </a:ext>
            </a:extLst>
          </p:cNvPr>
          <p:cNvSpPr txBox="1"/>
          <p:nvPr userDrawn="1"/>
        </p:nvSpPr>
        <p:spPr>
          <a:xfrm>
            <a:off x="10232294" y="3591978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BD17A6-7765-4E52-99B1-3F20D7B14AA3}"/>
              </a:ext>
            </a:extLst>
          </p:cNvPr>
          <p:cNvSpPr txBox="1"/>
          <p:nvPr userDrawn="1"/>
        </p:nvSpPr>
        <p:spPr>
          <a:xfrm>
            <a:off x="10277669" y="2493237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063634AE-404C-4814-9810-603756633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182" y="2625895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3C35204E-7CCC-4E16-BEAF-81024D76D1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8182" y="3685247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98182790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10219DD0-9D8B-445E-83AE-B558CFC41815}"/>
              </a:ext>
            </a:extLst>
          </p:cNvPr>
          <p:cNvSpPr/>
          <p:nvPr userDrawn="1"/>
        </p:nvSpPr>
        <p:spPr>
          <a:xfrm rot="30162">
            <a:off x="6035845" y="3317328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1B498ED-C8A8-4858-99E8-3DE8F0020861}"/>
              </a:ext>
            </a:extLst>
          </p:cNvPr>
          <p:cNvSpPr/>
          <p:nvPr userDrawn="1"/>
        </p:nvSpPr>
        <p:spPr>
          <a:xfrm rot="30162">
            <a:off x="6035846" y="2228042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E6DABA6-610D-4062-BB5B-48178024D1FD}"/>
              </a:ext>
            </a:extLst>
          </p:cNvPr>
          <p:cNvSpPr/>
          <p:nvPr userDrawn="1"/>
        </p:nvSpPr>
        <p:spPr>
          <a:xfrm>
            <a:off x="4031711" y="1913827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D2DFD8-EC3C-47AF-A627-134A8ABDDF00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6921902" y="2348793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E9EA9B8-3EAF-4573-A8DA-BFC990B59744}"/>
              </a:ext>
            </a:extLst>
          </p:cNvPr>
          <p:cNvSpPr/>
          <p:nvPr userDrawn="1"/>
        </p:nvSpPr>
        <p:spPr>
          <a:xfrm>
            <a:off x="4010174" y="2991654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8DC3E3-E67D-49DF-B5A4-6ABD3226D135}"/>
              </a:ext>
            </a:extLst>
          </p:cNvPr>
          <p:cNvGrpSpPr/>
          <p:nvPr userDrawn="1"/>
        </p:nvGrpSpPr>
        <p:grpSpPr>
          <a:xfrm>
            <a:off x="1800451" y="2873575"/>
            <a:ext cx="2041630" cy="1006430"/>
            <a:chOff x="5105449" y="1010089"/>
            <a:chExt cx="2041630" cy="100643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D6FF27-3561-463B-8D15-1ED74C6DC5DF}"/>
                </a:ext>
              </a:extLst>
            </p:cNvPr>
            <p:cNvSpPr txBox="1"/>
            <p:nvPr/>
          </p:nvSpPr>
          <p:spPr>
            <a:xfrm rot="21480000">
              <a:off x="5115754" y="1010089"/>
              <a:ext cx="2031325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ysClr val="windowText" lastClr="000000">
                          <a:lumMod val="50000"/>
                          <a:lumOff val="50000"/>
                        </a:sys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600" b="1" i="1" u="none" strike="noStrike" kern="1200" cap="none" spc="60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7B71DD"/>
                      </a:gs>
                      <a:gs pos="100000">
                        <a:srgbClr val="89CEE7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673A76-61FB-4D47-9F0F-2D524BF20752}"/>
                </a:ext>
              </a:extLst>
            </p:cNvPr>
            <p:cNvSpPr txBox="1"/>
            <p:nvPr/>
          </p:nvSpPr>
          <p:spPr>
            <a:xfrm rot="21480000">
              <a:off x="5105449" y="1010090"/>
              <a:ext cx="2031325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ysClr val="windowText" lastClr="000000">
                          <a:lumMod val="50000"/>
                          <a:lumOff val="50000"/>
                        </a:sys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600" b="1" i="1" u="none" strike="noStrike" kern="1200" cap="none" spc="60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ysClr val="window" lastClr="FFFFFF"/>
                      </a:gs>
                      <a:gs pos="100000">
                        <a:srgbClr val="1F2189">
                          <a:lumMod val="20000"/>
                          <a:lumOff val="80000"/>
                        </a:srgb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0A6CEB2-0F21-45C0-BA93-B60A84F66D5C}"/>
              </a:ext>
            </a:extLst>
          </p:cNvPr>
          <p:cNvSpPr txBox="1"/>
          <p:nvPr userDrawn="1"/>
        </p:nvSpPr>
        <p:spPr>
          <a:xfrm rot="21480000">
            <a:off x="1595172" y="2299804"/>
            <a:ext cx="266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ED1C5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CONTNT</a:t>
            </a:r>
            <a:endParaRPr kumimoji="0" lang="zh-CN" altLang="en-US" sz="1600" b="1" i="1" u="none" strike="noStrike" kern="1200" cap="none" spc="0" normalizeH="0" baseline="0" noProof="0">
              <a:ln>
                <a:noFill/>
              </a:ln>
              <a:solidFill>
                <a:srgbClr val="ED1C5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816DDC-332B-4692-A93B-E25DBE30987F}"/>
              </a:ext>
            </a:extLst>
          </p:cNvPr>
          <p:cNvCxnSpPr/>
          <p:nvPr userDrawn="1"/>
        </p:nvCxnSpPr>
        <p:spPr>
          <a:xfrm flipH="1">
            <a:off x="1553599" y="3538969"/>
            <a:ext cx="164883" cy="57928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36AD47-1FDA-4FFD-8A60-084CB09C4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1630" y="4020759"/>
            <a:ext cx="1454198" cy="4068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F8BD0A3-1F3D-4626-A28E-B818304D2CA8}"/>
              </a:ext>
            </a:extLst>
          </p:cNvPr>
          <p:cNvSpPr txBox="1"/>
          <p:nvPr userDrawn="1"/>
        </p:nvSpPr>
        <p:spPr>
          <a:xfrm>
            <a:off x="6777089" y="2889514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6AB671-615C-4C31-B243-367128CC7A90}"/>
              </a:ext>
            </a:extLst>
          </p:cNvPr>
          <p:cNvSpPr txBox="1"/>
          <p:nvPr userDrawn="1"/>
        </p:nvSpPr>
        <p:spPr>
          <a:xfrm>
            <a:off x="6822464" y="1790773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80A20E63-1ECD-4506-9C28-83738EBAB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2977" y="1923431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FC8CE2D-9C07-4D9B-9475-A690EC555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62977" y="2982783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ACA7E776-DB59-4B3A-AD57-23A01E5761B3}"/>
              </a:ext>
            </a:extLst>
          </p:cNvPr>
          <p:cNvSpPr/>
          <p:nvPr userDrawn="1"/>
        </p:nvSpPr>
        <p:spPr>
          <a:xfrm rot="30162">
            <a:off x="9491050" y="3317328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C62952AD-78DC-467D-BD76-D77EB1AC0E23}"/>
              </a:ext>
            </a:extLst>
          </p:cNvPr>
          <p:cNvSpPr/>
          <p:nvPr userDrawn="1"/>
        </p:nvSpPr>
        <p:spPr>
          <a:xfrm rot="30162">
            <a:off x="9491051" y="2228042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5A395345-268C-4830-A586-B893B5EB0A31}"/>
              </a:ext>
            </a:extLst>
          </p:cNvPr>
          <p:cNvSpPr/>
          <p:nvPr userDrawn="1"/>
        </p:nvSpPr>
        <p:spPr>
          <a:xfrm>
            <a:off x="7486916" y="1913827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8DCE343-8598-4F5B-9E41-5D63FF0D40DA}"/>
              </a:ext>
            </a:extLst>
          </p:cNvPr>
          <p:cNvCxnSpPr>
            <a:cxnSpLocks/>
          </p:cNvCxnSpPr>
          <p:nvPr userDrawn="1"/>
        </p:nvCxnSpPr>
        <p:spPr>
          <a:xfrm rot="120000" flipV="1">
            <a:off x="10377107" y="2348793"/>
            <a:ext cx="285345" cy="10982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553D6357-3DB3-4B19-A080-DCF42435C904}"/>
              </a:ext>
            </a:extLst>
          </p:cNvPr>
          <p:cNvSpPr/>
          <p:nvPr userDrawn="1"/>
        </p:nvSpPr>
        <p:spPr>
          <a:xfrm>
            <a:off x="7465379" y="2991654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9EA859F-C1B5-429D-9F83-1155B8ADEEE7}"/>
              </a:ext>
            </a:extLst>
          </p:cNvPr>
          <p:cNvSpPr txBox="1"/>
          <p:nvPr userDrawn="1"/>
        </p:nvSpPr>
        <p:spPr>
          <a:xfrm>
            <a:off x="10232294" y="2889514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BD17A6-7765-4E52-99B1-3F20D7B14AA3}"/>
              </a:ext>
            </a:extLst>
          </p:cNvPr>
          <p:cNvSpPr txBox="1"/>
          <p:nvPr userDrawn="1"/>
        </p:nvSpPr>
        <p:spPr>
          <a:xfrm>
            <a:off x="10277669" y="1790773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063634AE-404C-4814-9810-603756633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182" y="1923431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3C35204E-7CCC-4E16-BEAF-81024D76D1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8182" y="2982783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44EFAA77-E4A7-4498-9B10-244138796C2F}"/>
              </a:ext>
            </a:extLst>
          </p:cNvPr>
          <p:cNvSpPr/>
          <p:nvPr userDrawn="1"/>
        </p:nvSpPr>
        <p:spPr>
          <a:xfrm rot="30162">
            <a:off x="6035845" y="4570223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341D2EA7-5447-4040-9C66-FB88115BE653}"/>
              </a:ext>
            </a:extLst>
          </p:cNvPr>
          <p:cNvSpPr/>
          <p:nvPr userDrawn="1"/>
        </p:nvSpPr>
        <p:spPr>
          <a:xfrm>
            <a:off x="4010174" y="4244549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9C1172E-660A-4524-9195-6C63C3A02C68}"/>
              </a:ext>
            </a:extLst>
          </p:cNvPr>
          <p:cNvSpPr txBox="1"/>
          <p:nvPr userDrawn="1"/>
        </p:nvSpPr>
        <p:spPr>
          <a:xfrm>
            <a:off x="6777089" y="4142409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6816A1C-D04A-4A6C-9BF0-5262898245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2977" y="4235678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B77B9893-D008-46B4-B498-5267F14C04E6}"/>
              </a:ext>
            </a:extLst>
          </p:cNvPr>
          <p:cNvSpPr/>
          <p:nvPr userDrawn="1"/>
        </p:nvSpPr>
        <p:spPr>
          <a:xfrm rot="30162">
            <a:off x="9491050" y="4570223"/>
            <a:ext cx="1447381" cy="187007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C1BFD10D-E1A4-4A50-9451-1128BD3D4834}"/>
              </a:ext>
            </a:extLst>
          </p:cNvPr>
          <p:cNvSpPr/>
          <p:nvPr userDrawn="1"/>
        </p:nvSpPr>
        <p:spPr>
          <a:xfrm>
            <a:off x="7465379" y="4244549"/>
            <a:ext cx="3421369" cy="44205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8A038C-EF6F-441E-879F-163804401ADD}"/>
              </a:ext>
            </a:extLst>
          </p:cNvPr>
          <p:cNvSpPr txBox="1"/>
          <p:nvPr userDrawn="1"/>
        </p:nvSpPr>
        <p:spPr>
          <a:xfrm>
            <a:off x="10232294" y="4142409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6</a:t>
            </a:r>
            <a:endParaRPr kumimoji="0" lang="zh-CN" altLang="en-US" sz="3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文本占位符 2">
            <a:extLst>
              <a:ext uri="{FF2B5EF4-FFF2-40B4-BE49-F238E27FC236}">
                <a16:creationId xmlns:a16="http://schemas.microsoft.com/office/drawing/2014/main" id="{BBEAFF5E-B7E4-4DAE-8147-49D31D3B6A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8182" y="4235678"/>
            <a:ext cx="157001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zh-CN" altLang="en-US" sz="24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63792505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071A9C44-B87F-4019-A958-F0A2DE64343E}"/>
              </a:ext>
            </a:extLst>
          </p:cNvPr>
          <p:cNvSpPr/>
          <p:nvPr userDrawn="1"/>
        </p:nvSpPr>
        <p:spPr>
          <a:xfrm>
            <a:off x="-2222500" y="1215495"/>
            <a:ext cx="12751303" cy="412353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9A11C03-879C-4390-BDD3-E58F6784C9C1}"/>
              </a:ext>
            </a:extLst>
          </p:cNvPr>
          <p:cNvSpPr/>
          <p:nvPr userDrawn="1"/>
        </p:nvSpPr>
        <p:spPr>
          <a:xfrm flipH="1" flipV="1">
            <a:off x="6914830" y="3310053"/>
            <a:ext cx="704850" cy="447675"/>
          </a:xfrm>
          <a:custGeom>
            <a:avLst/>
            <a:gdLst>
              <a:gd name="connsiteX0" fmla="*/ 704850 w 704850"/>
              <a:gd name="connsiteY0" fmla="*/ 0 h 447675"/>
              <a:gd name="connsiteX1" fmla="*/ 238125 w 704850"/>
              <a:gd name="connsiteY1" fmla="*/ 0 h 447675"/>
              <a:gd name="connsiteX2" fmla="*/ 0 w 704850"/>
              <a:gd name="connsiteY2" fmla="*/ 447675 h 447675"/>
              <a:gd name="connsiteX3" fmla="*/ 695325 w 704850"/>
              <a:gd name="connsiteY3" fmla="*/ 447675 h 447675"/>
              <a:gd name="connsiteX0" fmla="*/ 704850 w 704850"/>
              <a:gd name="connsiteY0" fmla="*/ 0 h 447675"/>
              <a:gd name="connsiteX1" fmla="*/ 238125 w 704850"/>
              <a:gd name="connsiteY1" fmla="*/ 0 h 447675"/>
              <a:gd name="connsiteX2" fmla="*/ 0 w 704850"/>
              <a:gd name="connsiteY2" fmla="*/ 447675 h 447675"/>
              <a:gd name="connsiteX3" fmla="*/ 405765 w 704850"/>
              <a:gd name="connsiteY3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447675">
                <a:moveTo>
                  <a:pt x="704850" y="0"/>
                </a:moveTo>
                <a:lnTo>
                  <a:pt x="238125" y="0"/>
                </a:lnTo>
                <a:lnTo>
                  <a:pt x="0" y="447675"/>
                </a:lnTo>
                <a:lnTo>
                  <a:pt x="405765" y="447675"/>
                </a:lnTo>
              </a:path>
            </a:pathLst>
          </a:cu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3043C40-3780-470D-A1FF-807CCF8B69A8}"/>
              </a:ext>
            </a:extLst>
          </p:cNvPr>
          <p:cNvCxnSpPr>
            <a:cxnSpLocks/>
          </p:cNvCxnSpPr>
          <p:nvPr userDrawn="1"/>
        </p:nvCxnSpPr>
        <p:spPr>
          <a:xfrm>
            <a:off x="9535420" y="1215495"/>
            <a:ext cx="453696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DEEDC-DE0B-4545-A625-E06A5651BF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13927" y="1891264"/>
            <a:ext cx="1168910" cy="200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3800" dirty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path path="circle">
                    <a:fillToRect r="100000" b="100000"/>
                  </a:path>
                </a:gradFill>
              </a:defRPr>
            </a:lvl1pPr>
          </a:lstStyle>
          <a:p>
            <a:pPr marL="0" lvl="0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8D02BF5-1CCA-4C5D-8633-E429AE3A0A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7595" y="3120631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kumimoji="0" lang="zh-CN" altLang="en-US" sz="2400" b="1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添加标题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74F5CFD-8BE1-458A-9C39-D209C3A4CA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81185" y="3624570"/>
            <a:ext cx="113364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添加标题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538AA33B-A6FC-4C66-9409-29C64A34F9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20739" y="3624570"/>
            <a:ext cx="113364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添加标题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07694738-CA6F-4285-B5D6-74EB81DDEBF8}"/>
              </a:ext>
            </a:extLst>
          </p:cNvPr>
          <p:cNvSpPr/>
          <p:nvPr userDrawn="1"/>
        </p:nvSpPr>
        <p:spPr>
          <a:xfrm>
            <a:off x="4735957" y="1367895"/>
            <a:ext cx="5945245" cy="412353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ACD52D-DD53-4558-A52B-CBF62FA62AAE}"/>
              </a:ext>
            </a:extLst>
          </p:cNvPr>
          <p:cNvCxnSpPr>
            <a:cxnSpLocks/>
          </p:cNvCxnSpPr>
          <p:nvPr userDrawn="1"/>
        </p:nvCxnSpPr>
        <p:spPr>
          <a:xfrm>
            <a:off x="9989116" y="1367895"/>
            <a:ext cx="453696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6024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98686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65367323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35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3">
            <a:extLst>
              <a:ext uri="{FF2B5EF4-FFF2-40B4-BE49-F238E27FC236}">
                <a16:creationId xmlns:a16="http://schemas.microsoft.com/office/drawing/2014/main" id="{C440AB27-E8BD-47AE-98C2-F2BA7431A2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8591" y="1800635"/>
            <a:ext cx="2968657" cy="1666685"/>
          </a:xfrm>
          <a:prstGeom prst="parallelogram">
            <a:avLst>
              <a:gd name="adj" fmla="val 12521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3">
            <a:extLst>
              <a:ext uri="{FF2B5EF4-FFF2-40B4-BE49-F238E27FC236}">
                <a16:creationId xmlns:a16="http://schemas.microsoft.com/office/drawing/2014/main" id="{42A0120F-C619-498F-8534-AB73DDE166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68526" y="1800635"/>
            <a:ext cx="2968657" cy="1666685"/>
          </a:xfrm>
          <a:prstGeom prst="parallelogram">
            <a:avLst>
              <a:gd name="adj" fmla="val 12521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3">
            <a:extLst>
              <a:ext uri="{FF2B5EF4-FFF2-40B4-BE49-F238E27FC236}">
                <a16:creationId xmlns:a16="http://schemas.microsoft.com/office/drawing/2014/main" id="{D2E44963-21FE-4773-8ADC-8F4AA67280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3606" y="1800635"/>
            <a:ext cx="2968657" cy="1666685"/>
          </a:xfrm>
          <a:prstGeom prst="parallelogram">
            <a:avLst>
              <a:gd name="adj" fmla="val 12521"/>
            </a:avLst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37248787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5CC160CB-D9A7-444B-8944-FF24D27E89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62970" y="1223216"/>
            <a:ext cx="8762275" cy="4928776"/>
          </a:xfrm>
          <a:prstGeom prst="parallelogram">
            <a:avLst>
              <a:gd name="adj" fmla="val 11859"/>
            </a:avLst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52312429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139EEBF6-A896-4504-90AB-7B5518D26A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0725" y="1827318"/>
            <a:ext cx="1144588" cy="170804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3">
            <a:extLst>
              <a:ext uri="{FF2B5EF4-FFF2-40B4-BE49-F238E27FC236}">
                <a16:creationId xmlns:a16="http://schemas.microsoft.com/office/drawing/2014/main" id="{051FD58F-4D58-41E3-850A-9F3DC19039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5924" y="1827318"/>
            <a:ext cx="1144588" cy="170804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24" name="图片占位符 3">
            <a:extLst>
              <a:ext uri="{FF2B5EF4-FFF2-40B4-BE49-F238E27FC236}">
                <a16:creationId xmlns:a16="http://schemas.microsoft.com/office/drawing/2014/main" id="{DB195E85-D9B3-44AA-AF45-31DA619A51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3927" y="1827318"/>
            <a:ext cx="1144588" cy="170804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25" name="图片占位符 3">
            <a:extLst>
              <a:ext uri="{FF2B5EF4-FFF2-40B4-BE49-F238E27FC236}">
                <a16:creationId xmlns:a16="http://schemas.microsoft.com/office/drawing/2014/main" id="{E1DD0F11-045A-4151-A0EE-AF3945A799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725" y="4285512"/>
            <a:ext cx="1144588" cy="170804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26" name="图片占位符 3">
            <a:extLst>
              <a:ext uri="{FF2B5EF4-FFF2-40B4-BE49-F238E27FC236}">
                <a16:creationId xmlns:a16="http://schemas.microsoft.com/office/drawing/2014/main" id="{D1E28A4B-1EA9-4075-BE3B-2DD961CD95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95924" y="4285512"/>
            <a:ext cx="1144588" cy="170804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27" name="图片占位符 3">
            <a:extLst>
              <a:ext uri="{FF2B5EF4-FFF2-40B4-BE49-F238E27FC236}">
                <a16:creationId xmlns:a16="http://schemas.microsoft.com/office/drawing/2014/main" id="{E4C1E7CF-EE70-4A6F-BC44-8D91A5F606C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3927" y="4285512"/>
            <a:ext cx="1144588" cy="1708045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85588335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3">
            <a:extLst>
              <a:ext uri="{FF2B5EF4-FFF2-40B4-BE49-F238E27FC236}">
                <a16:creationId xmlns:a16="http://schemas.microsoft.com/office/drawing/2014/main" id="{545DF39B-B7D8-4CE3-80E8-600A7E5A30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1101" y="1995977"/>
            <a:ext cx="2269636" cy="1286606"/>
          </a:xfrm>
          <a:prstGeom prst="parallelogram">
            <a:avLst>
              <a:gd name="adj" fmla="val 12415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3">
            <a:extLst>
              <a:ext uri="{FF2B5EF4-FFF2-40B4-BE49-F238E27FC236}">
                <a16:creationId xmlns:a16="http://schemas.microsoft.com/office/drawing/2014/main" id="{ECE27CEF-2D95-44B4-B4EF-091CD3BEF4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40382" y="1995977"/>
            <a:ext cx="2269636" cy="1286606"/>
          </a:xfrm>
          <a:prstGeom prst="parallelogram">
            <a:avLst>
              <a:gd name="adj" fmla="val 12415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id="{20372451-E831-4DE1-BE55-4436BBC2DF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101" y="4416908"/>
            <a:ext cx="2269636" cy="1286606"/>
          </a:xfrm>
          <a:prstGeom prst="parallelogram">
            <a:avLst>
              <a:gd name="adj" fmla="val 12415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3">
            <a:extLst>
              <a:ext uri="{FF2B5EF4-FFF2-40B4-BE49-F238E27FC236}">
                <a16:creationId xmlns:a16="http://schemas.microsoft.com/office/drawing/2014/main" id="{B30D9217-F102-4C31-81BA-B8EF08A226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40382" y="4416908"/>
            <a:ext cx="2269636" cy="1286606"/>
          </a:xfrm>
          <a:prstGeom prst="parallelogram">
            <a:avLst>
              <a:gd name="adj" fmla="val 12415"/>
            </a:avLst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337783026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FF0D56A1-E973-4AF7-859F-6401F3B630F5}"/>
              </a:ext>
            </a:extLst>
          </p:cNvPr>
          <p:cNvSpPr/>
          <p:nvPr/>
        </p:nvSpPr>
        <p:spPr>
          <a:xfrm>
            <a:off x="261070" y="1798252"/>
            <a:ext cx="4479237" cy="1800592"/>
          </a:xfrm>
          <a:prstGeom prst="parallelogram">
            <a:avLst>
              <a:gd name="adj" fmla="val 26150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16C9757-8779-4E7B-8959-6D0BA72F23DE}"/>
              </a:ext>
            </a:extLst>
          </p:cNvPr>
          <p:cNvSpPr/>
          <p:nvPr/>
        </p:nvSpPr>
        <p:spPr>
          <a:xfrm>
            <a:off x="261070" y="4046708"/>
            <a:ext cx="4479237" cy="1800592"/>
          </a:xfrm>
          <a:prstGeom prst="parallelogram">
            <a:avLst>
              <a:gd name="adj" fmla="val 26150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47E90562-B02A-4C71-A150-C0A8F9F51F08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1623916" y="1865110"/>
            <a:ext cx="2968657" cy="1666875"/>
          </a:xfrm>
          <a:prstGeom prst="parallelogram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3">
            <a:extLst>
              <a:ext uri="{FF2B5EF4-FFF2-40B4-BE49-F238E27FC236}">
                <a16:creationId xmlns:a16="http://schemas.microsoft.com/office/drawing/2014/main" id="{D8EDA944-5146-4CB7-B95A-EADD0E5C35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3916" y="4113566"/>
            <a:ext cx="2968657" cy="1666875"/>
          </a:xfrm>
          <a:prstGeom prst="parallelogram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4351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AE23AB91-04B9-4D6C-9974-333166E97130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695325" y="1440988"/>
            <a:ext cx="8308975" cy="4667348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单击添加视频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28043E-16C2-4368-905D-14D2F8EA960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5A082-57C5-4970-A52B-B7975BFF57C7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D67C4-C8A1-4ECB-AB60-A29E4125D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996944304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2F7374F-AE0A-469B-81CC-CEFA6FD506DE}"/>
              </a:ext>
            </a:extLst>
          </p:cNvPr>
          <p:cNvGrpSpPr/>
          <p:nvPr userDrawn="1"/>
        </p:nvGrpSpPr>
        <p:grpSpPr>
          <a:xfrm>
            <a:off x="-744462" y="-1702201"/>
            <a:ext cx="13680350" cy="10111325"/>
            <a:chOff x="-744462" y="-1464903"/>
            <a:chExt cx="13680350" cy="101113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EF7A12-D5A5-4814-B0CE-87B075BEF46A}"/>
                </a:ext>
              </a:extLst>
            </p:cNvPr>
            <p:cNvSpPr txBox="1"/>
            <p:nvPr/>
          </p:nvSpPr>
          <p:spPr>
            <a:xfrm rot="21480000">
              <a:off x="-744460" y="-1464903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4D1EEE-F20A-488B-9DB5-D90A290003DB}"/>
                </a:ext>
              </a:extLst>
            </p:cNvPr>
            <p:cNvSpPr txBox="1"/>
            <p:nvPr/>
          </p:nvSpPr>
          <p:spPr>
            <a:xfrm rot="21480000">
              <a:off x="-744461" y="1336296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C16C7F-0CBF-4CC1-99B8-B0053DEE72C6}"/>
                </a:ext>
              </a:extLst>
            </p:cNvPr>
            <p:cNvSpPr txBox="1"/>
            <p:nvPr/>
          </p:nvSpPr>
          <p:spPr>
            <a:xfrm rot="21480000">
              <a:off x="-744462" y="4137495"/>
              <a:ext cx="1368034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1" u="none" strike="noStrike" kern="1200" cap="none" spc="0" normalizeH="0" baseline="0" noProof="0">
                  <a:ln>
                    <a:gradFill>
                      <a:gsLst>
                        <a:gs pos="17000">
                          <a:srgbClr val="FFFFFF"/>
                        </a:gs>
                        <a:gs pos="33000">
                          <a:srgbClr val="FFFFFF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solidFill>
                    <a:prstClr val="white">
                      <a:alpha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YOUNG</a:t>
              </a:r>
              <a:endParaRPr kumimoji="0" lang="zh-CN" altLang="en-US" sz="28700" b="1" i="1" u="none" strike="noStrike" kern="1200" cap="none" spc="0" normalizeH="0" baseline="0" noProof="0">
                <a:ln>
                  <a:gradFill>
                    <a:gsLst>
                      <a:gs pos="17000">
                        <a:srgbClr val="FFFFFF"/>
                      </a:gs>
                      <a:gs pos="33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0F6138-282A-410E-BDA4-9238880F79F2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D84823-6754-4BE8-83CB-984A3BF03B56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7406B399-524C-4560-9E76-389E6DBAE7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0354975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FEF7A12-D5A5-4814-B0CE-87B075BEF46A}"/>
              </a:ext>
            </a:extLst>
          </p:cNvPr>
          <p:cNvSpPr txBox="1"/>
          <p:nvPr/>
        </p:nvSpPr>
        <p:spPr>
          <a:xfrm rot="21480000">
            <a:off x="3032785" y="-632998"/>
            <a:ext cx="3127779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400" b="1" i="1" u="none" strike="noStrike" kern="1200" cap="none" spc="0" normalizeH="0" baseline="0" noProof="0">
                <a:ln>
                  <a:gradFill>
                    <a:gsLst>
                      <a:gs pos="50000">
                        <a:srgbClr val="1F2189">
                          <a:lumMod val="5000"/>
                          <a:lumOff val="95000"/>
                          <a:alpha val="0"/>
                        </a:srgbClr>
                      </a:gs>
                      <a:gs pos="100000">
                        <a:srgbClr val="ED1C55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endParaRPr kumimoji="0" lang="zh-CN" altLang="en-US" sz="34400" b="1" i="1" u="none" strike="noStrike" kern="1200" cap="none" spc="0" normalizeH="0" baseline="0" noProof="0">
              <a:ln>
                <a:gradFill>
                  <a:gsLst>
                    <a:gs pos="50000">
                      <a:srgbClr val="1F2189">
                        <a:lumMod val="5000"/>
                        <a:lumOff val="95000"/>
                        <a:alpha val="0"/>
                      </a:srgbClr>
                    </a:gs>
                    <a:gs pos="100000">
                      <a:srgbClr val="ED1C55"/>
                    </a:gs>
                  </a:gsLst>
                  <a:lin ang="5400000" scaled="1"/>
                </a:gradFill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5CD164-A26B-456D-A21A-C904C8DEF711}"/>
              </a:ext>
            </a:extLst>
          </p:cNvPr>
          <p:cNvSpPr txBox="1"/>
          <p:nvPr userDrawn="1"/>
        </p:nvSpPr>
        <p:spPr>
          <a:xfrm rot="21480000">
            <a:off x="7891542" y="-707497"/>
            <a:ext cx="434766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4400" b="1" i="1" u="none" strike="noStrike" cap="none" spc="0" normalizeH="0" baseline="0">
                <a:ln>
                  <a:gradFill>
                    <a:gsLst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400" b="1" i="1" u="none" strike="noStrike" kern="1200" cap="none" spc="0" normalizeH="0" baseline="0" noProof="0">
                <a:ln>
                  <a:gradFill>
                    <a:gsLst>
                      <a:gs pos="50000">
                        <a:srgbClr val="1F2189">
                          <a:lumMod val="5000"/>
                          <a:lumOff val="95000"/>
                          <a:alpha val="0"/>
                        </a:srgbClr>
                      </a:gs>
                      <a:gs pos="100000">
                        <a:srgbClr val="ED1C55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</a:t>
            </a:r>
            <a:endParaRPr kumimoji="0" lang="zh-CN" altLang="en-US" sz="34400" b="1" i="1" u="none" strike="noStrike" kern="1200" cap="none" spc="0" normalizeH="0" baseline="0" noProof="0">
              <a:ln>
                <a:gradFill>
                  <a:gsLst>
                    <a:gs pos="50000">
                      <a:srgbClr val="1F2189">
                        <a:lumMod val="5000"/>
                        <a:lumOff val="95000"/>
                        <a:alpha val="0"/>
                      </a:srgbClr>
                    </a:gs>
                    <a:gs pos="100000">
                      <a:srgbClr val="ED1C55"/>
                    </a:gs>
                  </a:gsLst>
                  <a:lin ang="5400000" scaled="1"/>
                </a:gradFill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44511F-9459-4AB9-ABD3-5AE0E1EC18D3}"/>
              </a:ext>
            </a:extLst>
          </p:cNvPr>
          <p:cNvSpPr txBox="1"/>
          <p:nvPr userDrawn="1"/>
        </p:nvSpPr>
        <p:spPr>
          <a:xfrm rot="21480000">
            <a:off x="2495748" y="3486970"/>
            <a:ext cx="361669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4400" b="1" i="1" u="none" strike="noStrike" cap="none" spc="0" normalizeH="0" baseline="0">
                <a:ln>
                  <a:gradFill>
                    <a:gsLst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400" b="1" i="1" u="none" strike="noStrike" kern="1200" cap="none" spc="0" normalizeH="0" baseline="0" noProof="0">
                <a:ln>
                  <a:gradFill>
                    <a:gsLst>
                      <a:gs pos="50000">
                        <a:srgbClr val="1F2189">
                          <a:lumMod val="5000"/>
                          <a:lumOff val="95000"/>
                          <a:alpha val="0"/>
                        </a:srgbClr>
                      </a:gs>
                      <a:gs pos="100000">
                        <a:srgbClr val="ED1C55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endParaRPr kumimoji="0" lang="zh-CN" altLang="en-US" sz="34400" b="1" i="1" u="none" strike="noStrike" kern="1200" cap="none" spc="0" normalizeH="0" baseline="0" noProof="0">
              <a:ln>
                <a:gradFill>
                  <a:gsLst>
                    <a:gs pos="50000">
                      <a:srgbClr val="1F2189">
                        <a:lumMod val="5000"/>
                        <a:lumOff val="95000"/>
                        <a:alpha val="0"/>
                      </a:srgbClr>
                    </a:gs>
                    <a:gs pos="100000">
                      <a:srgbClr val="ED1C55"/>
                    </a:gs>
                  </a:gsLst>
                  <a:lin ang="5400000" scaled="1"/>
                </a:gradFill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168CB0-8B3A-43DD-ADB3-94A5A4A5A1E9}"/>
              </a:ext>
            </a:extLst>
          </p:cNvPr>
          <p:cNvSpPr txBox="1"/>
          <p:nvPr userDrawn="1"/>
        </p:nvSpPr>
        <p:spPr>
          <a:xfrm rot="21480000">
            <a:off x="8822559" y="3271400"/>
            <a:ext cx="287931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4400" b="1" i="1" u="none" strike="noStrike" cap="none" spc="0" normalizeH="0" baseline="0">
                <a:ln>
                  <a:gradFill>
                    <a:gsLst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400" b="1" i="1" u="none" strike="noStrike" kern="1200" cap="none" spc="0" normalizeH="0" baseline="0" noProof="0">
                <a:ln>
                  <a:gradFill>
                    <a:gsLst>
                      <a:gs pos="50000">
                        <a:srgbClr val="1F2189">
                          <a:lumMod val="5000"/>
                          <a:lumOff val="95000"/>
                          <a:alpha val="0"/>
                        </a:srgbClr>
                      </a:gs>
                      <a:gs pos="100000">
                        <a:srgbClr val="ED1C55"/>
                      </a:gs>
                    </a:gsLst>
                    <a:lin ang="5400000" scaled="1"/>
                  </a:gradFill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endParaRPr kumimoji="0" lang="zh-CN" altLang="en-US" sz="34400" b="1" i="1" u="none" strike="noStrike" kern="1200" cap="none" spc="0" normalizeH="0" baseline="0" noProof="0">
              <a:ln>
                <a:gradFill>
                  <a:gsLst>
                    <a:gs pos="50000">
                      <a:srgbClr val="1F2189">
                        <a:lumMod val="5000"/>
                        <a:lumOff val="95000"/>
                        <a:alpha val="0"/>
                      </a:srgbClr>
                    </a:gs>
                    <a:gs pos="100000">
                      <a:srgbClr val="ED1C55"/>
                    </a:gs>
                  </a:gsLst>
                  <a:lin ang="5400000" scaled="1"/>
                </a:gradFill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C192780-0FBF-4C9A-9712-FB4739268BCD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256" y="519113"/>
            <a:ext cx="184875" cy="564627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BF9EFE-456A-4C04-B2ED-FB0749E40DC9}"/>
              </a:ext>
            </a:extLst>
          </p:cNvPr>
          <p:cNvCxnSpPr>
            <a:cxnSpLocks/>
          </p:cNvCxnSpPr>
          <p:nvPr userDrawn="1"/>
        </p:nvCxnSpPr>
        <p:spPr>
          <a:xfrm>
            <a:off x="338138" y="929282"/>
            <a:ext cx="1433512" cy="0"/>
          </a:xfrm>
          <a:prstGeom prst="line">
            <a:avLst/>
          </a:prstGeom>
          <a:ln w="12700">
            <a:solidFill>
              <a:srgbClr val="ED1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9D815A-3964-4E9D-9C1D-0CC86E4F3F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518" y="498299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400" b="0" i="1" u="none" strike="noStrike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259952145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2479165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81201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46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592429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9034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805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3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9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1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1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384B-4C7E-4C71-A736-4443D419F1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B5F5-065C-42F1-B354-1705681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90000"/>
                <a:lumOff val="10000"/>
              </a:schemeClr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03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4D3ABA-7FBD-425D-AAAC-BB768F619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1480000">
            <a:off x="2103512" y="2986445"/>
            <a:ext cx="8148384" cy="1006429"/>
          </a:xfrm>
        </p:spPr>
        <p:txBody>
          <a:bodyPr/>
          <a:lstStyle/>
          <a:p>
            <a:pPr algn="ctr"/>
            <a:r>
              <a:rPr lang="zh-CN" altLang="en-US" smtClean="0"/>
              <a:t>轻量级教学互动平台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A5729-04A6-4D02-982D-9DC4DE8316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21480000">
            <a:off x="2910606" y="3997137"/>
            <a:ext cx="1311578" cy="286232"/>
          </a:xfrm>
        </p:spPr>
        <p:txBody>
          <a:bodyPr/>
          <a:lstStyle/>
          <a:p>
            <a:r>
              <a:rPr lang="zh-CN" altLang="en-US"/>
              <a:t>汇报人</a:t>
            </a:r>
            <a:r>
              <a:rPr lang="zh-CN" altLang="en-US" smtClean="0"/>
              <a:t>：</a:t>
            </a:r>
            <a:r>
              <a:rPr lang="zh-CN" altLang="en-US"/>
              <a:t>黄</a:t>
            </a:r>
            <a:r>
              <a:rPr lang="zh-CN" altLang="en-US" smtClean="0"/>
              <a:t>维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582C6-E618-40C5-9756-31545FBC4E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21480000">
            <a:off x="4576978" y="3926356"/>
            <a:ext cx="1963486" cy="286232"/>
          </a:xfrm>
        </p:spPr>
        <p:txBody>
          <a:bodyPr/>
          <a:lstStyle/>
          <a:p>
            <a:r>
              <a:rPr lang="zh-CN" altLang="en-US"/>
              <a:t>汇报时间：</a:t>
            </a:r>
            <a:r>
              <a:rPr lang="en-US" altLang="zh-CN" smtClean="0"/>
              <a:t>2019.11.10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2B85C1D-E9C9-4DE8-840A-905CD764B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21480000">
            <a:off x="2371245" y="1353376"/>
            <a:ext cx="7059946" cy="1687321"/>
          </a:xfrm>
        </p:spPr>
        <p:txBody>
          <a:bodyPr/>
          <a:lstStyle/>
          <a:p>
            <a:r>
              <a:rPr lang="en-US" altLang="zh-CN">
                <a:latin typeface="Stencil Std" panose="04020904080802020404" pitchFamily="82" charset="0"/>
              </a:rPr>
              <a:t>S</a:t>
            </a:r>
            <a:r>
              <a:rPr lang="en-US" altLang="zh-CN" smtClean="0">
                <a:latin typeface="Stencil Std" panose="04020904080802020404" pitchFamily="82" charset="0"/>
              </a:rPr>
              <a:t>liding</a:t>
            </a:r>
            <a:endParaRPr lang="zh-CN" altLang="en-US"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35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F87190B-63C4-4B0C-A4E0-32DC54A5B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18" y="498299"/>
            <a:ext cx="1569660" cy="424732"/>
          </a:xfrm>
        </p:spPr>
        <p:txBody>
          <a:bodyPr/>
          <a:lstStyle/>
          <a:p>
            <a:r>
              <a:rPr lang="zh-CN" altLang="en-US"/>
              <a:t>核心优势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8E108D-870D-4AF8-9D6C-EBCA7BF9F633}"/>
              </a:ext>
            </a:extLst>
          </p:cNvPr>
          <p:cNvGrpSpPr/>
          <p:nvPr/>
        </p:nvGrpSpPr>
        <p:grpSpPr>
          <a:xfrm>
            <a:off x="1267984" y="1654000"/>
            <a:ext cx="4084955" cy="4337837"/>
            <a:chOff x="1267984" y="1654000"/>
            <a:chExt cx="4084955" cy="4337837"/>
          </a:xfrm>
        </p:grpSpPr>
        <p:sp>
          <p:nvSpPr>
            <p:cNvPr id="319" name="平行四边形 318">
              <a:extLst>
                <a:ext uri="{FF2B5EF4-FFF2-40B4-BE49-F238E27FC236}">
                  <a16:creationId xmlns:a16="http://schemas.microsoft.com/office/drawing/2014/main" id="{BB86EC40-00A4-4B26-9E27-16C34D70ADCD}"/>
                </a:ext>
              </a:extLst>
            </p:cNvPr>
            <p:cNvSpPr/>
            <p:nvPr/>
          </p:nvSpPr>
          <p:spPr>
            <a:xfrm>
              <a:off x="1267984" y="1654000"/>
              <a:ext cx="4084955" cy="4337837"/>
            </a:xfrm>
            <a:prstGeom prst="parallelogram">
              <a:avLst>
                <a:gd name="adj" fmla="val 8911"/>
              </a:avLst>
            </a:prstGeom>
            <a:pattFill prst="wdUp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265" name="图形 260" descr="目标">
              <a:extLst>
                <a:ext uri="{FF2B5EF4-FFF2-40B4-BE49-F238E27FC236}">
                  <a16:creationId xmlns:a16="http://schemas.microsoft.com/office/drawing/2014/main" id="{5FC481FB-1698-4A99-8E5E-B967CD0373E6}"/>
                </a:ext>
              </a:extLst>
            </p:cNvPr>
            <p:cNvGrpSpPr/>
            <p:nvPr/>
          </p:nvGrpSpPr>
          <p:grpSpPr>
            <a:xfrm>
              <a:off x="2292569" y="2106560"/>
              <a:ext cx="1848583" cy="1848583"/>
              <a:chOff x="4036768" y="2758661"/>
              <a:chExt cx="914400" cy="914400"/>
            </a:xfrm>
            <a:solidFill>
              <a:schemeClr val="bg1">
                <a:alpha val="7000"/>
              </a:schemeClr>
            </a:solidFill>
          </p:grpSpPr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21FCBD98-B1F7-489C-927A-3547830C0670}"/>
                  </a:ext>
                </a:extLst>
              </p:cNvPr>
              <p:cNvSpPr/>
              <p:nvPr/>
            </p:nvSpPr>
            <p:spPr>
              <a:xfrm>
                <a:off x="4417768" y="3139661"/>
                <a:ext cx="152400" cy="152400"/>
              </a:xfrm>
              <a:custGeom>
                <a:avLst/>
                <a:gdLst>
                  <a:gd name="connsiteX0" fmla="*/ 76200 w 152400"/>
                  <a:gd name="connsiteY0" fmla="*/ 152400 h 152400"/>
                  <a:gd name="connsiteX1" fmla="*/ 0 w 152400"/>
                  <a:gd name="connsiteY1" fmla="*/ 76200 h 152400"/>
                  <a:gd name="connsiteX2" fmla="*/ 76200 w 152400"/>
                  <a:gd name="connsiteY2" fmla="*/ 0 h 152400"/>
                  <a:gd name="connsiteX3" fmla="*/ 152400 w 152400"/>
                  <a:gd name="connsiteY3" fmla="*/ 76200 h 152400"/>
                  <a:gd name="connsiteX4" fmla="*/ 76200 w 152400"/>
                  <a:gd name="connsiteY4" fmla="*/ 152400 h 152400"/>
                  <a:gd name="connsiteX5" fmla="*/ 76200 w 152400"/>
                  <a:gd name="connsiteY5" fmla="*/ 38100 h 152400"/>
                  <a:gd name="connsiteX6" fmla="*/ 38100 w 152400"/>
                  <a:gd name="connsiteY6" fmla="*/ 76200 h 152400"/>
                  <a:gd name="connsiteX7" fmla="*/ 76200 w 152400"/>
                  <a:gd name="connsiteY7" fmla="*/ 114300 h 152400"/>
                  <a:gd name="connsiteX8" fmla="*/ 114300 w 152400"/>
                  <a:gd name="connsiteY8" fmla="*/ 76200 h 152400"/>
                  <a:gd name="connsiteX9" fmla="*/ 76200 w 152400"/>
                  <a:gd name="connsiteY9" fmla="*/ 381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" h="152400">
                    <a:moveTo>
                      <a:pt x="76200" y="152400"/>
                    </a:move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ubicBezTo>
                      <a:pt x="152400" y="118284"/>
                      <a:pt x="118284" y="152400"/>
                      <a:pt x="76200" y="152400"/>
                    </a:cubicBezTo>
                    <a:close/>
                    <a:moveTo>
                      <a:pt x="76200" y="38100"/>
                    </a:moveTo>
                    <a:cubicBezTo>
                      <a:pt x="55158" y="38100"/>
                      <a:pt x="38100" y="55158"/>
                      <a:pt x="38100" y="76200"/>
                    </a:cubicBezTo>
                    <a:cubicBezTo>
                      <a:pt x="38100" y="97242"/>
                      <a:pt x="55158" y="114300"/>
                      <a:pt x="76200" y="114300"/>
                    </a:cubicBezTo>
                    <a:cubicBezTo>
                      <a:pt x="97242" y="114300"/>
                      <a:pt x="114300" y="97242"/>
                      <a:pt x="114300" y="76200"/>
                    </a:cubicBezTo>
                    <a:cubicBezTo>
                      <a:pt x="114300" y="55158"/>
                      <a:pt x="97242" y="38100"/>
                      <a:pt x="76200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67" name="任意多边形: 形状 266">
                <a:extLst>
                  <a:ext uri="{FF2B5EF4-FFF2-40B4-BE49-F238E27FC236}">
                    <a16:creationId xmlns:a16="http://schemas.microsoft.com/office/drawing/2014/main" id="{F931AFA1-A78B-44C6-AD55-02DF6CEE7D71}"/>
                  </a:ext>
                </a:extLst>
              </p:cNvPr>
              <p:cNvSpPr/>
              <p:nvPr/>
            </p:nvSpPr>
            <p:spPr>
              <a:xfrm>
                <a:off x="4103443" y="2825336"/>
                <a:ext cx="781050" cy="781050"/>
              </a:xfrm>
              <a:custGeom>
                <a:avLst/>
                <a:gdLst>
                  <a:gd name="connsiteX0" fmla="*/ 723900 w 781050"/>
                  <a:gd name="connsiteY0" fmla="*/ 371475 h 781050"/>
                  <a:gd name="connsiteX1" fmla="*/ 409575 w 781050"/>
                  <a:gd name="connsiteY1" fmla="*/ 57150 h 781050"/>
                  <a:gd name="connsiteX2" fmla="*/ 409575 w 781050"/>
                  <a:gd name="connsiteY2" fmla="*/ 0 h 781050"/>
                  <a:gd name="connsiteX3" fmla="*/ 371475 w 781050"/>
                  <a:gd name="connsiteY3" fmla="*/ 0 h 781050"/>
                  <a:gd name="connsiteX4" fmla="*/ 371475 w 781050"/>
                  <a:gd name="connsiteY4" fmla="*/ 57150 h 781050"/>
                  <a:gd name="connsiteX5" fmla="*/ 57150 w 781050"/>
                  <a:gd name="connsiteY5" fmla="*/ 371475 h 781050"/>
                  <a:gd name="connsiteX6" fmla="*/ 0 w 781050"/>
                  <a:gd name="connsiteY6" fmla="*/ 371475 h 781050"/>
                  <a:gd name="connsiteX7" fmla="*/ 0 w 781050"/>
                  <a:gd name="connsiteY7" fmla="*/ 409575 h 781050"/>
                  <a:gd name="connsiteX8" fmla="*/ 57150 w 781050"/>
                  <a:gd name="connsiteY8" fmla="*/ 409575 h 781050"/>
                  <a:gd name="connsiteX9" fmla="*/ 371475 w 781050"/>
                  <a:gd name="connsiteY9" fmla="*/ 723900 h 781050"/>
                  <a:gd name="connsiteX10" fmla="*/ 371475 w 781050"/>
                  <a:gd name="connsiteY10" fmla="*/ 781050 h 781050"/>
                  <a:gd name="connsiteX11" fmla="*/ 409575 w 781050"/>
                  <a:gd name="connsiteY11" fmla="*/ 781050 h 781050"/>
                  <a:gd name="connsiteX12" fmla="*/ 409575 w 781050"/>
                  <a:gd name="connsiteY12" fmla="*/ 723900 h 781050"/>
                  <a:gd name="connsiteX13" fmla="*/ 723900 w 781050"/>
                  <a:gd name="connsiteY13" fmla="*/ 409575 h 781050"/>
                  <a:gd name="connsiteX14" fmla="*/ 781050 w 781050"/>
                  <a:gd name="connsiteY14" fmla="*/ 409575 h 781050"/>
                  <a:gd name="connsiteX15" fmla="*/ 781050 w 781050"/>
                  <a:gd name="connsiteY15" fmla="*/ 371475 h 781050"/>
                  <a:gd name="connsiteX16" fmla="*/ 582549 w 781050"/>
                  <a:gd name="connsiteY16" fmla="*/ 409575 h 781050"/>
                  <a:gd name="connsiteX17" fmla="*/ 409575 w 781050"/>
                  <a:gd name="connsiteY17" fmla="*/ 582549 h 781050"/>
                  <a:gd name="connsiteX18" fmla="*/ 409575 w 781050"/>
                  <a:gd name="connsiteY18" fmla="*/ 504825 h 781050"/>
                  <a:gd name="connsiteX19" fmla="*/ 371475 w 781050"/>
                  <a:gd name="connsiteY19" fmla="*/ 504825 h 781050"/>
                  <a:gd name="connsiteX20" fmla="*/ 371475 w 781050"/>
                  <a:gd name="connsiteY20" fmla="*/ 582549 h 781050"/>
                  <a:gd name="connsiteX21" fmla="*/ 198501 w 781050"/>
                  <a:gd name="connsiteY21" fmla="*/ 409575 h 781050"/>
                  <a:gd name="connsiteX22" fmla="*/ 276225 w 781050"/>
                  <a:gd name="connsiteY22" fmla="*/ 409575 h 781050"/>
                  <a:gd name="connsiteX23" fmla="*/ 276225 w 781050"/>
                  <a:gd name="connsiteY23" fmla="*/ 371475 h 781050"/>
                  <a:gd name="connsiteX24" fmla="*/ 198501 w 781050"/>
                  <a:gd name="connsiteY24" fmla="*/ 371475 h 781050"/>
                  <a:gd name="connsiteX25" fmla="*/ 371475 w 781050"/>
                  <a:gd name="connsiteY25" fmla="*/ 198501 h 781050"/>
                  <a:gd name="connsiteX26" fmla="*/ 371475 w 781050"/>
                  <a:gd name="connsiteY26" fmla="*/ 276225 h 781050"/>
                  <a:gd name="connsiteX27" fmla="*/ 409575 w 781050"/>
                  <a:gd name="connsiteY27" fmla="*/ 276225 h 781050"/>
                  <a:gd name="connsiteX28" fmla="*/ 409575 w 781050"/>
                  <a:gd name="connsiteY28" fmla="*/ 198501 h 781050"/>
                  <a:gd name="connsiteX29" fmla="*/ 582549 w 781050"/>
                  <a:gd name="connsiteY29" fmla="*/ 371475 h 781050"/>
                  <a:gd name="connsiteX30" fmla="*/ 504825 w 781050"/>
                  <a:gd name="connsiteY30" fmla="*/ 371475 h 781050"/>
                  <a:gd name="connsiteX31" fmla="*/ 504825 w 781050"/>
                  <a:gd name="connsiteY31" fmla="*/ 409575 h 781050"/>
                  <a:gd name="connsiteX32" fmla="*/ 371475 w 781050"/>
                  <a:gd name="connsiteY32" fmla="*/ 114300 h 781050"/>
                  <a:gd name="connsiteX33" fmla="*/ 371475 w 781050"/>
                  <a:gd name="connsiteY33" fmla="*/ 160306 h 781050"/>
                  <a:gd name="connsiteX34" fmla="*/ 160211 w 781050"/>
                  <a:gd name="connsiteY34" fmla="*/ 371475 h 781050"/>
                  <a:gd name="connsiteX35" fmla="*/ 114300 w 781050"/>
                  <a:gd name="connsiteY35" fmla="*/ 371475 h 781050"/>
                  <a:gd name="connsiteX36" fmla="*/ 371475 w 781050"/>
                  <a:gd name="connsiteY36" fmla="*/ 114300 h 781050"/>
                  <a:gd name="connsiteX37" fmla="*/ 114300 w 781050"/>
                  <a:gd name="connsiteY37" fmla="*/ 409575 h 781050"/>
                  <a:gd name="connsiteX38" fmla="*/ 160306 w 781050"/>
                  <a:gd name="connsiteY38" fmla="*/ 409575 h 781050"/>
                  <a:gd name="connsiteX39" fmla="*/ 371475 w 781050"/>
                  <a:gd name="connsiteY39" fmla="*/ 620840 h 781050"/>
                  <a:gd name="connsiteX40" fmla="*/ 371475 w 781050"/>
                  <a:gd name="connsiteY40" fmla="*/ 666750 h 781050"/>
                  <a:gd name="connsiteX41" fmla="*/ 114300 w 781050"/>
                  <a:gd name="connsiteY41" fmla="*/ 409575 h 781050"/>
                  <a:gd name="connsiteX42" fmla="*/ 409575 w 781050"/>
                  <a:gd name="connsiteY42" fmla="*/ 666750 h 781050"/>
                  <a:gd name="connsiteX43" fmla="*/ 409575 w 781050"/>
                  <a:gd name="connsiteY43" fmla="*/ 620840 h 781050"/>
                  <a:gd name="connsiteX44" fmla="*/ 620840 w 781050"/>
                  <a:gd name="connsiteY44" fmla="*/ 409575 h 781050"/>
                  <a:gd name="connsiteX45" fmla="*/ 666750 w 781050"/>
                  <a:gd name="connsiteY45" fmla="*/ 409575 h 781050"/>
                  <a:gd name="connsiteX46" fmla="*/ 409575 w 781050"/>
                  <a:gd name="connsiteY46" fmla="*/ 666750 h 781050"/>
                  <a:gd name="connsiteX47" fmla="*/ 620840 w 781050"/>
                  <a:gd name="connsiteY47" fmla="*/ 371475 h 781050"/>
                  <a:gd name="connsiteX48" fmla="*/ 409575 w 781050"/>
                  <a:gd name="connsiteY48" fmla="*/ 160211 h 781050"/>
                  <a:gd name="connsiteX49" fmla="*/ 409575 w 781050"/>
                  <a:gd name="connsiteY49" fmla="*/ 114300 h 781050"/>
                  <a:gd name="connsiteX50" fmla="*/ 666750 w 781050"/>
                  <a:gd name="connsiteY50" fmla="*/ 371475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50" h="781050">
                    <a:moveTo>
                      <a:pt x="723900" y="371475"/>
                    </a:moveTo>
                    <a:cubicBezTo>
                      <a:pt x="713912" y="202187"/>
                      <a:pt x="578863" y="67138"/>
                      <a:pt x="409575" y="57150"/>
                    </a:cubicBezTo>
                    <a:lnTo>
                      <a:pt x="409575" y="0"/>
                    </a:lnTo>
                    <a:lnTo>
                      <a:pt x="371475" y="0"/>
                    </a:lnTo>
                    <a:lnTo>
                      <a:pt x="371475" y="57150"/>
                    </a:lnTo>
                    <a:cubicBezTo>
                      <a:pt x="202187" y="67138"/>
                      <a:pt x="67138" y="202187"/>
                      <a:pt x="57150" y="371475"/>
                    </a:cubicBezTo>
                    <a:lnTo>
                      <a:pt x="0" y="371475"/>
                    </a:lnTo>
                    <a:lnTo>
                      <a:pt x="0" y="409575"/>
                    </a:lnTo>
                    <a:lnTo>
                      <a:pt x="57150" y="409575"/>
                    </a:lnTo>
                    <a:cubicBezTo>
                      <a:pt x="67138" y="578863"/>
                      <a:pt x="202187" y="713912"/>
                      <a:pt x="371475" y="723900"/>
                    </a:cubicBezTo>
                    <a:lnTo>
                      <a:pt x="371475" y="781050"/>
                    </a:lnTo>
                    <a:lnTo>
                      <a:pt x="409575" y="781050"/>
                    </a:lnTo>
                    <a:lnTo>
                      <a:pt x="409575" y="723900"/>
                    </a:lnTo>
                    <a:cubicBezTo>
                      <a:pt x="578863" y="713912"/>
                      <a:pt x="713912" y="578863"/>
                      <a:pt x="723900" y="409575"/>
                    </a:cubicBezTo>
                    <a:lnTo>
                      <a:pt x="781050" y="409575"/>
                    </a:lnTo>
                    <a:lnTo>
                      <a:pt x="781050" y="371475"/>
                    </a:lnTo>
                    <a:close/>
                    <a:moveTo>
                      <a:pt x="582549" y="409575"/>
                    </a:moveTo>
                    <a:cubicBezTo>
                      <a:pt x="573396" y="501047"/>
                      <a:pt x="501047" y="573395"/>
                      <a:pt x="409575" y="582549"/>
                    </a:cubicBezTo>
                    <a:lnTo>
                      <a:pt x="409575" y="504825"/>
                    </a:lnTo>
                    <a:lnTo>
                      <a:pt x="371475" y="504825"/>
                    </a:lnTo>
                    <a:lnTo>
                      <a:pt x="371475" y="582549"/>
                    </a:lnTo>
                    <a:cubicBezTo>
                      <a:pt x="280003" y="573396"/>
                      <a:pt x="207655" y="501047"/>
                      <a:pt x="198501" y="409575"/>
                    </a:cubicBezTo>
                    <a:lnTo>
                      <a:pt x="276225" y="409575"/>
                    </a:lnTo>
                    <a:lnTo>
                      <a:pt x="276225" y="371475"/>
                    </a:lnTo>
                    <a:lnTo>
                      <a:pt x="198501" y="371475"/>
                    </a:lnTo>
                    <a:cubicBezTo>
                      <a:pt x="207655" y="280003"/>
                      <a:pt x="280003" y="207655"/>
                      <a:pt x="371475" y="198501"/>
                    </a:cubicBezTo>
                    <a:lnTo>
                      <a:pt x="371475" y="276225"/>
                    </a:lnTo>
                    <a:lnTo>
                      <a:pt x="409575" y="276225"/>
                    </a:lnTo>
                    <a:lnTo>
                      <a:pt x="409575" y="198501"/>
                    </a:lnTo>
                    <a:cubicBezTo>
                      <a:pt x="501047" y="207655"/>
                      <a:pt x="573395" y="280003"/>
                      <a:pt x="582549" y="371475"/>
                    </a:cubicBezTo>
                    <a:lnTo>
                      <a:pt x="504825" y="371475"/>
                    </a:lnTo>
                    <a:lnTo>
                      <a:pt x="504825" y="409575"/>
                    </a:lnTo>
                    <a:close/>
                    <a:moveTo>
                      <a:pt x="371475" y="114300"/>
                    </a:moveTo>
                    <a:lnTo>
                      <a:pt x="371475" y="160306"/>
                    </a:lnTo>
                    <a:cubicBezTo>
                      <a:pt x="258979" y="169755"/>
                      <a:pt x="169710" y="258983"/>
                      <a:pt x="160211" y="371475"/>
                    </a:cubicBezTo>
                    <a:lnTo>
                      <a:pt x="114300" y="371475"/>
                    </a:lnTo>
                    <a:cubicBezTo>
                      <a:pt x="124096" y="233703"/>
                      <a:pt x="233703" y="124096"/>
                      <a:pt x="371475" y="114300"/>
                    </a:cubicBezTo>
                    <a:close/>
                    <a:moveTo>
                      <a:pt x="114300" y="409575"/>
                    </a:moveTo>
                    <a:lnTo>
                      <a:pt x="160306" y="409575"/>
                    </a:lnTo>
                    <a:cubicBezTo>
                      <a:pt x="169755" y="522071"/>
                      <a:pt x="258983" y="611340"/>
                      <a:pt x="371475" y="620840"/>
                    </a:cubicBezTo>
                    <a:lnTo>
                      <a:pt x="371475" y="666750"/>
                    </a:lnTo>
                    <a:cubicBezTo>
                      <a:pt x="233703" y="656955"/>
                      <a:pt x="124096" y="547348"/>
                      <a:pt x="114300" y="409575"/>
                    </a:cubicBezTo>
                    <a:close/>
                    <a:moveTo>
                      <a:pt x="409575" y="666750"/>
                    </a:moveTo>
                    <a:lnTo>
                      <a:pt x="409575" y="620840"/>
                    </a:lnTo>
                    <a:cubicBezTo>
                      <a:pt x="522104" y="611384"/>
                      <a:pt x="611384" y="522104"/>
                      <a:pt x="620840" y="409575"/>
                    </a:cubicBezTo>
                    <a:lnTo>
                      <a:pt x="666750" y="409575"/>
                    </a:lnTo>
                    <a:cubicBezTo>
                      <a:pt x="656955" y="547348"/>
                      <a:pt x="547348" y="656955"/>
                      <a:pt x="409575" y="666750"/>
                    </a:cubicBezTo>
                    <a:close/>
                    <a:moveTo>
                      <a:pt x="620840" y="371475"/>
                    </a:moveTo>
                    <a:cubicBezTo>
                      <a:pt x="611384" y="258946"/>
                      <a:pt x="522104" y="169666"/>
                      <a:pt x="409575" y="160211"/>
                    </a:cubicBezTo>
                    <a:lnTo>
                      <a:pt x="409575" y="114300"/>
                    </a:lnTo>
                    <a:cubicBezTo>
                      <a:pt x="547348" y="124096"/>
                      <a:pt x="656955" y="233703"/>
                      <a:pt x="666750" y="3714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A6C8C41-AC12-4602-8A98-5F22174870B5}"/>
              </a:ext>
            </a:extLst>
          </p:cNvPr>
          <p:cNvSpPr/>
          <p:nvPr/>
        </p:nvSpPr>
        <p:spPr>
          <a:xfrm>
            <a:off x="1571007" y="4738490"/>
            <a:ext cx="325627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学生</a:t>
            </a:r>
            <a:r>
              <a:rPr lang="zh-CN" altLang="en-US" sz="140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端左划听懂，右划不懂，操作简单效率高。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E219CA-58FB-4E76-B0E7-3FE0CF610F33}"/>
              </a:ext>
            </a:extLst>
          </p:cNvPr>
          <p:cNvSpPr txBox="1"/>
          <p:nvPr/>
        </p:nvSpPr>
        <p:spPr>
          <a:xfrm>
            <a:off x="2346085" y="4042136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20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300" normalizeH="0" baseline="0" noProof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滑动反馈</a:t>
            </a:r>
            <a:endParaRPr kumimoji="0" lang="zh-CN" altLang="en-US" sz="28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ED5749-2BA8-478C-ACBD-766FCACC9F94}"/>
              </a:ext>
            </a:extLst>
          </p:cNvPr>
          <p:cNvGrpSpPr/>
          <p:nvPr/>
        </p:nvGrpSpPr>
        <p:grpSpPr>
          <a:xfrm>
            <a:off x="6763909" y="1654000"/>
            <a:ext cx="4084955" cy="4337837"/>
            <a:chOff x="6763909" y="1654000"/>
            <a:chExt cx="4084955" cy="4337837"/>
          </a:xfrm>
        </p:grpSpPr>
        <p:sp>
          <p:nvSpPr>
            <p:cNvPr id="337" name="平行四边形 336">
              <a:extLst>
                <a:ext uri="{FF2B5EF4-FFF2-40B4-BE49-F238E27FC236}">
                  <a16:creationId xmlns:a16="http://schemas.microsoft.com/office/drawing/2014/main" id="{FE6C7262-4D43-4F80-84E1-E2CC7B7635F9}"/>
                </a:ext>
              </a:extLst>
            </p:cNvPr>
            <p:cNvSpPr/>
            <p:nvPr/>
          </p:nvSpPr>
          <p:spPr>
            <a:xfrm>
              <a:off x="6763909" y="1654000"/>
              <a:ext cx="4084955" cy="4337837"/>
            </a:xfrm>
            <a:prstGeom prst="parallelogram">
              <a:avLst>
                <a:gd name="adj" fmla="val 8911"/>
              </a:avLst>
            </a:prstGeom>
            <a:pattFill prst="wdUp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38" name="图形 260" descr="目标">
              <a:extLst>
                <a:ext uri="{FF2B5EF4-FFF2-40B4-BE49-F238E27FC236}">
                  <a16:creationId xmlns:a16="http://schemas.microsoft.com/office/drawing/2014/main" id="{FF9BF13E-4ECA-45A0-8F45-18837E5BF28A}"/>
                </a:ext>
              </a:extLst>
            </p:cNvPr>
            <p:cNvGrpSpPr/>
            <p:nvPr/>
          </p:nvGrpSpPr>
          <p:grpSpPr>
            <a:xfrm>
              <a:off x="7788494" y="2106560"/>
              <a:ext cx="1848583" cy="1848583"/>
              <a:chOff x="4036768" y="2758661"/>
              <a:chExt cx="914400" cy="914400"/>
            </a:xfrm>
            <a:solidFill>
              <a:schemeClr val="bg1">
                <a:alpha val="7000"/>
              </a:schemeClr>
            </a:solidFill>
          </p:grpSpPr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F095F304-1ACE-498B-92E6-34D2BAA2F10E}"/>
                  </a:ext>
                </a:extLst>
              </p:cNvPr>
              <p:cNvSpPr/>
              <p:nvPr/>
            </p:nvSpPr>
            <p:spPr>
              <a:xfrm>
                <a:off x="4417768" y="3139661"/>
                <a:ext cx="152400" cy="152400"/>
              </a:xfrm>
              <a:custGeom>
                <a:avLst/>
                <a:gdLst>
                  <a:gd name="connsiteX0" fmla="*/ 76200 w 152400"/>
                  <a:gd name="connsiteY0" fmla="*/ 152400 h 152400"/>
                  <a:gd name="connsiteX1" fmla="*/ 0 w 152400"/>
                  <a:gd name="connsiteY1" fmla="*/ 76200 h 152400"/>
                  <a:gd name="connsiteX2" fmla="*/ 76200 w 152400"/>
                  <a:gd name="connsiteY2" fmla="*/ 0 h 152400"/>
                  <a:gd name="connsiteX3" fmla="*/ 152400 w 152400"/>
                  <a:gd name="connsiteY3" fmla="*/ 76200 h 152400"/>
                  <a:gd name="connsiteX4" fmla="*/ 76200 w 152400"/>
                  <a:gd name="connsiteY4" fmla="*/ 152400 h 152400"/>
                  <a:gd name="connsiteX5" fmla="*/ 76200 w 152400"/>
                  <a:gd name="connsiteY5" fmla="*/ 38100 h 152400"/>
                  <a:gd name="connsiteX6" fmla="*/ 38100 w 152400"/>
                  <a:gd name="connsiteY6" fmla="*/ 76200 h 152400"/>
                  <a:gd name="connsiteX7" fmla="*/ 76200 w 152400"/>
                  <a:gd name="connsiteY7" fmla="*/ 114300 h 152400"/>
                  <a:gd name="connsiteX8" fmla="*/ 114300 w 152400"/>
                  <a:gd name="connsiteY8" fmla="*/ 76200 h 152400"/>
                  <a:gd name="connsiteX9" fmla="*/ 76200 w 152400"/>
                  <a:gd name="connsiteY9" fmla="*/ 381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" h="152400">
                    <a:moveTo>
                      <a:pt x="76200" y="152400"/>
                    </a:move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ubicBezTo>
                      <a:pt x="152400" y="118284"/>
                      <a:pt x="118284" y="152400"/>
                      <a:pt x="76200" y="152400"/>
                    </a:cubicBezTo>
                    <a:close/>
                    <a:moveTo>
                      <a:pt x="76200" y="38100"/>
                    </a:moveTo>
                    <a:cubicBezTo>
                      <a:pt x="55158" y="38100"/>
                      <a:pt x="38100" y="55158"/>
                      <a:pt x="38100" y="76200"/>
                    </a:cubicBezTo>
                    <a:cubicBezTo>
                      <a:pt x="38100" y="97242"/>
                      <a:pt x="55158" y="114300"/>
                      <a:pt x="76200" y="114300"/>
                    </a:cubicBezTo>
                    <a:cubicBezTo>
                      <a:pt x="97242" y="114300"/>
                      <a:pt x="114300" y="97242"/>
                      <a:pt x="114300" y="76200"/>
                    </a:cubicBezTo>
                    <a:cubicBezTo>
                      <a:pt x="114300" y="55158"/>
                      <a:pt x="97242" y="38100"/>
                      <a:pt x="76200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9B5F34D1-BDE8-47B0-87E7-1CCBF81024B9}"/>
                  </a:ext>
                </a:extLst>
              </p:cNvPr>
              <p:cNvSpPr/>
              <p:nvPr/>
            </p:nvSpPr>
            <p:spPr>
              <a:xfrm>
                <a:off x="4103443" y="2825336"/>
                <a:ext cx="781050" cy="781050"/>
              </a:xfrm>
              <a:custGeom>
                <a:avLst/>
                <a:gdLst>
                  <a:gd name="connsiteX0" fmla="*/ 723900 w 781050"/>
                  <a:gd name="connsiteY0" fmla="*/ 371475 h 781050"/>
                  <a:gd name="connsiteX1" fmla="*/ 409575 w 781050"/>
                  <a:gd name="connsiteY1" fmla="*/ 57150 h 781050"/>
                  <a:gd name="connsiteX2" fmla="*/ 409575 w 781050"/>
                  <a:gd name="connsiteY2" fmla="*/ 0 h 781050"/>
                  <a:gd name="connsiteX3" fmla="*/ 371475 w 781050"/>
                  <a:gd name="connsiteY3" fmla="*/ 0 h 781050"/>
                  <a:gd name="connsiteX4" fmla="*/ 371475 w 781050"/>
                  <a:gd name="connsiteY4" fmla="*/ 57150 h 781050"/>
                  <a:gd name="connsiteX5" fmla="*/ 57150 w 781050"/>
                  <a:gd name="connsiteY5" fmla="*/ 371475 h 781050"/>
                  <a:gd name="connsiteX6" fmla="*/ 0 w 781050"/>
                  <a:gd name="connsiteY6" fmla="*/ 371475 h 781050"/>
                  <a:gd name="connsiteX7" fmla="*/ 0 w 781050"/>
                  <a:gd name="connsiteY7" fmla="*/ 409575 h 781050"/>
                  <a:gd name="connsiteX8" fmla="*/ 57150 w 781050"/>
                  <a:gd name="connsiteY8" fmla="*/ 409575 h 781050"/>
                  <a:gd name="connsiteX9" fmla="*/ 371475 w 781050"/>
                  <a:gd name="connsiteY9" fmla="*/ 723900 h 781050"/>
                  <a:gd name="connsiteX10" fmla="*/ 371475 w 781050"/>
                  <a:gd name="connsiteY10" fmla="*/ 781050 h 781050"/>
                  <a:gd name="connsiteX11" fmla="*/ 409575 w 781050"/>
                  <a:gd name="connsiteY11" fmla="*/ 781050 h 781050"/>
                  <a:gd name="connsiteX12" fmla="*/ 409575 w 781050"/>
                  <a:gd name="connsiteY12" fmla="*/ 723900 h 781050"/>
                  <a:gd name="connsiteX13" fmla="*/ 723900 w 781050"/>
                  <a:gd name="connsiteY13" fmla="*/ 409575 h 781050"/>
                  <a:gd name="connsiteX14" fmla="*/ 781050 w 781050"/>
                  <a:gd name="connsiteY14" fmla="*/ 409575 h 781050"/>
                  <a:gd name="connsiteX15" fmla="*/ 781050 w 781050"/>
                  <a:gd name="connsiteY15" fmla="*/ 371475 h 781050"/>
                  <a:gd name="connsiteX16" fmla="*/ 582549 w 781050"/>
                  <a:gd name="connsiteY16" fmla="*/ 409575 h 781050"/>
                  <a:gd name="connsiteX17" fmla="*/ 409575 w 781050"/>
                  <a:gd name="connsiteY17" fmla="*/ 582549 h 781050"/>
                  <a:gd name="connsiteX18" fmla="*/ 409575 w 781050"/>
                  <a:gd name="connsiteY18" fmla="*/ 504825 h 781050"/>
                  <a:gd name="connsiteX19" fmla="*/ 371475 w 781050"/>
                  <a:gd name="connsiteY19" fmla="*/ 504825 h 781050"/>
                  <a:gd name="connsiteX20" fmla="*/ 371475 w 781050"/>
                  <a:gd name="connsiteY20" fmla="*/ 582549 h 781050"/>
                  <a:gd name="connsiteX21" fmla="*/ 198501 w 781050"/>
                  <a:gd name="connsiteY21" fmla="*/ 409575 h 781050"/>
                  <a:gd name="connsiteX22" fmla="*/ 276225 w 781050"/>
                  <a:gd name="connsiteY22" fmla="*/ 409575 h 781050"/>
                  <a:gd name="connsiteX23" fmla="*/ 276225 w 781050"/>
                  <a:gd name="connsiteY23" fmla="*/ 371475 h 781050"/>
                  <a:gd name="connsiteX24" fmla="*/ 198501 w 781050"/>
                  <a:gd name="connsiteY24" fmla="*/ 371475 h 781050"/>
                  <a:gd name="connsiteX25" fmla="*/ 371475 w 781050"/>
                  <a:gd name="connsiteY25" fmla="*/ 198501 h 781050"/>
                  <a:gd name="connsiteX26" fmla="*/ 371475 w 781050"/>
                  <a:gd name="connsiteY26" fmla="*/ 276225 h 781050"/>
                  <a:gd name="connsiteX27" fmla="*/ 409575 w 781050"/>
                  <a:gd name="connsiteY27" fmla="*/ 276225 h 781050"/>
                  <a:gd name="connsiteX28" fmla="*/ 409575 w 781050"/>
                  <a:gd name="connsiteY28" fmla="*/ 198501 h 781050"/>
                  <a:gd name="connsiteX29" fmla="*/ 582549 w 781050"/>
                  <a:gd name="connsiteY29" fmla="*/ 371475 h 781050"/>
                  <a:gd name="connsiteX30" fmla="*/ 504825 w 781050"/>
                  <a:gd name="connsiteY30" fmla="*/ 371475 h 781050"/>
                  <a:gd name="connsiteX31" fmla="*/ 504825 w 781050"/>
                  <a:gd name="connsiteY31" fmla="*/ 409575 h 781050"/>
                  <a:gd name="connsiteX32" fmla="*/ 371475 w 781050"/>
                  <a:gd name="connsiteY32" fmla="*/ 114300 h 781050"/>
                  <a:gd name="connsiteX33" fmla="*/ 371475 w 781050"/>
                  <a:gd name="connsiteY33" fmla="*/ 160306 h 781050"/>
                  <a:gd name="connsiteX34" fmla="*/ 160211 w 781050"/>
                  <a:gd name="connsiteY34" fmla="*/ 371475 h 781050"/>
                  <a:gd name="connsiteX35" fmla="*/ 114300 w 781050"/>
                  <a:gd name="connsiteY35" fmla="*/ 371475 h 781050"/>
                  <a:gd name="connsiteX36" fmla="*/ 371475 w 781050"/>
                  <a:gd name="connsiteY36" fmla="*/ 114300 h 781050"/>
                  <a:gd name="connsiteX37" fmla="*/ 114300 w 781050"/>
                  <a:gd name="connsiteY37" fmla="*/ 409575 h 781050"/>
                  <a:gd name="connsiteX38" fmla="*/ 160306 w 781050"/>
                  <a:gd name="connsiteY38" fmla="*/ 409575 h 781050"/>
                  <a:gd name="connsiteX39" fmla="*/ 371475 w 781050"/>
                  <a:gd name="connsiteY39" fmla="*/ 620840 h 781050"/>
                  <a:gd name="connsiteX40" fmla="*/ 371475 w 781050"/>
                  <a:gd name="connsiteY40" fmla="*/ 666750 h 781050"/>
                  <a:gd name="connsiteX41" fmla="*/ 114300 w 781050"/>
                  <a:gd name="connsiteY41" fmla="*/ 409575 h 781050"/>
                  <a:gd name="connsiteX42" fmla="*/ 409575 w 781050"/>
                  <a:gd name="connsiteY42" fmla="*/ 666750 h 781050"/>
                  <a:gd name="connsiteX43" fmla="*/ 409575 w 781050"/>
                  <a:gd name="connsiteY43" fmla="*/ 620840 h 781050"/>
                  <a:gd name="connsiteX44" fmla="*/ 620840 w 781050"/>
                  <a:gd name="connsiteY44" fmla="*/ 409575 h 781050"/>
                  <a:gd name="connsiteX45" fmla="*/ 666750 w 781050"/>
                  <a:gd name="connsiteY45" fmla="*/ 409575 h 781050"/>
                  <a:gd name="connsiteX46" fmla="*/ 409575 w 781050"/>
                  <a:gd name="connsiteY46" fmla="*/ 666750 h 781050"/>
                  <a:gd name="connsiteX47" fmla="*/ 620840 w 781050"/>
                  <a:gd name="connsiteY47" fmla="*/ 371475 h 781050"/>
                  <a:gd name="connsiteX48" fmla="*/ 409575 w 781050"/>
                  <a:gd name="connsiteY48" fmla="*/ 160211 h 781050"/>
                  <a:gd name="connsiteX49" fmla="*/ 409575 w 781050"/>
                  <a:gd name="connsiteY49" fmla="*/ 114300 h 781050"/>
                  <a:gd name="connsiteX50" fmla="*/ 666750 w 781050"/>
                  <a:gd name="connsiteY50" fmla="*/ 371475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50" h="781050">
                    <a:moveTo>
                      <a:pt x="723900" y="371475"/>
                    </a:moveTo>
                    <a:cubicBezTo>
                      <a:pt x="713912" y="202187"/>
                      <a:pt x="578863" y="67138"/>
                      <a:pt x="409575" y="57150"/>
                    </a:cubicBezTo>
                    <a:lnTo>
                      <a:pt x="409575" y="0"/>
                    </a:lnTo>
                    <a:lnTo>
                      <a:pt x="371475" y="0"/>
                    </a:lnTo>
                    <a:lnTo>
                      <a:pt x="371475" y="57150"/>
                    </a:lnTo>
                    <a:cubicBezTo>
                      <a:pt x="202187" y="67138"/>
                      <a:pt x="67138" y="202187"/>
                      <a:pt x="57150" y="371475"/>
                    </a:cubicBezTo>
                    <a:lnTo>
                      <a:pt x="0" y="371475"/>
                    </a:lnTo>
                    <a:lnTo>
                      <a:pt x="0" y="409575"/>
                    </a:lnTo>
                    <a:lnTo>
                      <a:pt x="57150" y="409575"/>
                    </a:lnTo>
                    <a:cubicBezTo>
                      <a:pt x="67138" y="578863"/>
                      <a:pt x="202187" y="713912"/>
                      <a:pt x="371475" y="723900"/>
                    </a:cubicBezTo>
                    <a:lnTo>
                      <a:pt x="371475" y="781050"/>
                    </a:lnTo>
                    <a:lnTo>
                      <a:pt x="409575" y="781050"/>
                    </a:lnTo>
                    <a:lnTo>
                      <a:pt x="409575" y="723900"/>
                    </a:lnTo>
                    <a:cubicBezTo>
                      <a:pt x="578863" y="713912"/>
                      <a:pt x="713912" y="578863"/>
                      <a:pt x="723900" y="409575"/>
                    </a:cubicBezTo>
                    <a:lnTo>
                      <a:pt x="781050" y="409575"/>
                    </a:lnTo>
                    <a:lnTo>
                      <a:pt x="781050" y="371475"/>
                    </a:lnTo>
                    <a:close/>
                    <a:moveTo>
                      <a:pt x="582549" y="409575"/>
                    </a:moveTo>
                    <a:cubicBezTo>
                      <a:pt x="573396" y="501047"/>
                      <a:pt x="501047" y="573395"/>
                      <a:pt x="409575" y="582549"/>
                    </a:cubicBezTo>
                    <a:lnTo>
                      <a:pt x="409575" y="504825"/>
                    </a:lnTo>
                    <a:lnTo>
                      <a:pt x="371475" y="504825"/>
                    </a:lnTo>
                    <a:lnTo>
                      <a:pt x="371475" y="582549"/>
                    </a:lnTo>
                    <a:cubicBezTo>
                      <a:pt x="280003" y="573396"/>
                      <a:pt x="207655" y="501047"/>
                      <a:pt x="198501" y="409575"/>
                    </a:cubicBezTo>
                    <a:lnTo>
                      <a:pt x="276225" y="409575"/>
                    </a:lnTo>
                    <a:lnTo>
                      <a:pt x="276225" y="371475"/>
                    </a:lnTo>
                    <a:lnTo>
                      <a:pt x="198501" y="371475"/>
                    </a:lnTo>
                    <a:cubicBezTo>
                      <a:pt x="207655" y="280003"/>
                      <a:pt x="280003" y="207655"/>
                      <a:pt x="371475" y="198501"/>
                    </a:cubicBezTo>
                    <a:lnTo>
                      <a:pt x="371475" y="276225"/>
                    </a:lnTo>
                    <a:lnTo>
                      <a:pt x="409575" y="276225"/>
                    </a:lnTo>
                    <a:lnTo>
                      <a:pt x="409575" y="198501"/>
                    </a:lnTo>
                    <a:cubicBezTo>
                      <a:pt x="501047" y="207655"/>
                      <a:pt x="573395" y="280003"/>
                      <a:pt x="582549" y="371475"/>
                    </a:cubicBezTo>
                    <a:lnTo>
                      <a:pt x="504825" y="371475"/>
                    </a:lnTo>
                    <a:lnTo>
                      <a:pt x="504825" y="409575"/>
                    </a:lnTo>
                    <a:close/>
                    <a:moveTo>
                      <a:pt x="371475" y="114300"/>
                    </a:moveTo>
                    <a:lnTo>
                      <a:pt x="371475" y="160306"/>
                    </a:lnTo>
                    <a:cubicBezTo>
                      <a:pt x="258979" y="169755"/>
                      <a:pt x="169710" y="258983"/>
                      <a:pt x="160211" y="371475"/>
                    </a:cubicBezTo>
                    <a:lnTo>
                      <a:pt x="114300" y="371475"/>
                    </a:lnTo>
                    <a:cubicBezTo>
                      <a:pt x="124096" y="233703"/>
                      <a:pt x="233703" y="124096"/>
                      <a:pt x="371475" y="114300"/>
                    </a:cubicBezTo>
                    <a:close/>
                    <a:moveTo>
                      <a:pt x="114300" y="409575"/>
                    </a:moveTo>
                    <a:lnTo>
                      <a:pt x="160306" y="409575"/>
                    </a:lnTo>
                    <a:cubicBezTo>
                      <a:pt x="169755" y="522071"/>
                      <a:pt x="258983" y="611340"/>
                      <a:pt x="371475" y="620840"/>
                    </a:cubicBezTo>
                    <a:lnTo>
                      <a:pt x="371475" y="666750"/>
                    </a:lnTo>
                    <a:cubicBezTo>
                      <a:pt x="233703" y="656955"/>
                      <a:pt x="124096" y="547348"/>
                      <a:pt x="114300" y="409575"/>
                    </a:cubicBezTo>
                    <a:close/>
                    <a:moveTo>
                      <a:pt x="409575" y="666750"/>
                    </a:moveTo>
                    <a:lnTo>
                      <a:pt x="409575" y="620840"/>
                    </a:lnTo>
                    <a:cubicBezTo>
                      <a:pt x="522104" y="611384"/>
                      <a:pt x="611384" y="522104"/>
                      <a:pt x="620840" y="409575"/>
                    </a:cubicBezTo>
                    <a:lnTo>
                      <a:pt x="666750" y="409575"/>
                    </a:lnTo>
                    <a:cubicBezTo>
                      <a:pt x="656955" y="547348"/>
                      <a:pt x="547348" y="656955"/>
                      <a:pt x="409575" y="666750"/>
                    </a:cubicBezTo>
                    <a:close/>
                    <a:moveTo>
                      <a:pt x="620840" y="371475"/>
                    </a:moveTo>
                    <a:cubicBezTo>
                      <a:pt x="611384" y="258946"/>
                      <a:pt x="522104" y="169666"/>
                      <a:pt x="409575" y="160211"/>
                    </a:cubicBezTo>
                    <a:lnTo>
                      <a:pt x="409575" y="114300"/>
                    </a:lnTo>
                    <a:cubicBezTo>
                      <a:pt x="547348" y="124096"/>
                      <a:pt x="656955" y="233703"/>
                      <a:pt x="666750" y="3714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41" name="矩形 340">
            <a:extLst>
              <a:ext uri="{FF2B5EF4-FFF2-40B4-BE49-F238E27FC236}">
                <a16:creationId xmlns:a16="http://schemas.microsoft.com/office/drawing/2014/main" id="{925C3CE4-0BEA-4375-8361-BBD548EBEA1E}"/>
              </a:ext>
            </a:extLst>
          </p:cNvPr>
          <p:cNvSpPr/>
          <p:nvPr/>
        </p:nvSpPr>
        <p:spPr>
          <a:xfrm>
            <a:off x="7066932" y="4738490"/>
            <a:ext cx="325627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学生端需文字输入或语音输入，文字输入耗时长，错误率高。语音输入有场景限制。反馈描述过度依赖学生个人表达。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B53256E9-6874-48A0-A9C8-76BD4A2F823B}"/>
              </a:ext>
            </a:extLst>
          </p:cNvPr>
          <p:cNvSpPr txBox="1"/>
          <p:nvPr/>
        </p:nvSpPr>
        <p:spPr>
          <a:xfrm>
            <a:off x="7851628" y="4042136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20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spc="300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传统反馈</a:t>
            </a:r>
            <a:endParaRPr kumimoji="0" lang="zh-CN" altLang="en-US" sz="28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49" y="1938945"/>
            <a:ext cx="2732716" cy="21711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35" y="2327970"/>
            <a:ext cx="3981289" cy="34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979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26F196-3082-4531-87DD-D769D7FE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1741" y="2282851"/>
            <a:ext cx="8937511" cy="22922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CEB65C-BCA7-40AC-901F-E4ED9079B3D0}"/>
              </a:ext>
            </a:extLst>
          </p:cNvPr>
          <p:cNvSpPr txBox="1"/>
          <p:nvPr/>
        </p:nvSpPr>
        <p:spPr>
          <a:xfrm>
            <a:off x="414977" y="289920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i="1" spc="600" noProof="0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拓展功能</a:t>
            </a:r>
            <a:endParaRPr kumimoji="0" lang="zh-CN" altLang="en-US" sz="4800" b="1" i="1" u="none" strike="noStrike" kern="0" cap="none" spc="6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15022B-002A-4B0F-9194-1AA7739E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19" y="853283"/>
            <a:ext cx="8937511" cy="51815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EBACB8D-2BE7-4C88-AC20-B374A0993749}"/>
              </a:ext>
            </a:extLst>
          </p:cNvPr>
          <p:cNvSpPr/>
          <p:nvPr/>
        </p:nvSpPr>
        <p:spPr>
          <a:xfrm>
            <a:off x="5363350" y="2499202"/>
            <a:ext cx="4681631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地理位置课堂签到</a:t>
            </a:r>
            <a:endParaRPr lang="en-US" altLang="zh-CN" sz="2400">
              <a:solidFill>
                <a:prstClr val="white">
                  <a:lumMod val="9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85750" marR="0" lvl="0" indent="-28575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BBS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285750" marR="0" lvl="0" indent="-28575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推送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285750" marR="0" lvl="0" indent="-28575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Forest/Tomato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F154FD-A7B4-4928-8883-2B0DBC85BE45}"/>
              </a:ext>
            </a:extLst>
          </p:cNvPr>
          <p:cNvCxnSpPr>
            <a:cxnSpLocks/>
          </p:cNvCxnSpPr>
          <p:nvPr/>
        </p:nvCxnSpPr>
        <p:spPr>
          <a:xfrm>
            <a:off x="10408009" y="853283"/>
            <a:ext cx="462398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4AB1D10-1496-4DA0-A846-99F1FE23BA66}"/>
              </a:ext>
            </a:extLst>
          </p:cNvPr>
          <p:cNvSpPr/>
          <p:nvPr/>
        </p:nvSpPr>
        <p:spPr>
          <a:xfrm>
            <a:off x="1149711" y="3610748"/>
            <a:ext cx="1356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smtClean="0">
                <a:solidFill>
                  <a:srgbClr val="FFFFFF">
                    <a:alpha val="34000"/>
                  </a:srgbClr>
                </a:solidFill>
                <a:latin typeface="Arial"/>
                <a:ea typeface="微软雅黑"/>
              </a:rPr>
              <a:t>expand</a:t>
            </a: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rgbClr val="FFFFFF">
                  <a:alpha val="34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1125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4D3ABA-7FBD-425D-AAAC-BB768F619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1480000">
            <a:off x="3680320" y="1936752"/>
            <a:ext cx="4981506" cy="2003625"/>
          </a:xfrm>
        </p:spPr>
        <p:txBody>
          <a:bodyPr/>
          <a:lstStyle/>
          <a:p>
            <a:pPr algn="dist"/>
            <a:r>
              <a:rPr lang="zh-CN" altLang="en-US"/>
              <a:t>感谢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A5729-04A6-4D02-982D-9DC4DE8316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21480000">
            <a:off x="4546430" y="3917454"/>
            <a:ext cx="1720343" cy="286232"/>
          </a:xfrm>
        </p:spPr>
        <p:txBody>
          <a:bodyPr/>
          <a:lstStyle/>
          <a:p>
            <a:r>
              <a:rPr lang="zh-CN" altLang="en-US"/>
              <a:t>黄</a:t>
            </a:r>
            <a:r>
              <a:rPr lang="zh-CN" altLang="en-US" smtClean="0"/>
              <a:t>维 陈东鑫 万佳元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582C6-E618-40C5-9756-31545FBC4E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21480000">
            <a:off x="6417182" y="3846673"/>
            <a:ext cx="1963486" cy="286232"/>
          </a:xfrm>
        </p:spPr>
        <p:txBody>
          <a:bodyPr/>
          <a:lstStyle/>
          <a:p>
            <a:r>
              <a:rPr lang="zh-CN" altLang="en-US"/>
              <a:t>汇报时间：</a:t>
            </a:r>
            <a:r>
              <a:rPr lang="en-US" altLang="zh-CN" smtClean="0"/>
              <a:t>2019.11.10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06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D97E8-F87E-479A-9E68-E84D05F6F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8766" y="2070618"/>
            <a:ext cx="1570017" cy="424732"/>
          </a:xfrm>
        </p:spPr>
        <p:txBody>
          <a:bodyPr/>
          <a:lstStyle/>
          <a:p>
            <a:r>
              <a:rPr lang="zh-CN" altLang="en-US" smtClean="0"/>
              <a:t>项目背景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AB2EF6-C3B0-4E15-A7E9-20762A6BB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8766" y="3129970"/>
            <a:ext cx="1570017" cy="424732"/>
          </a:xfrm>
        </p:spPr>
        <p:txBody>
          <a:bodyPr/>
          <a:lstStyle/>
          <a:p>
            <a:r>
              <a:rPr lang="zh-CN" altLang="en-US"/>
              <a:t>预期</a:t>
            </a:r>
            <a:r>
              <a:rPr lang="zh-CN" altLang="en-US" smtClean="0"/>
              <a:t>功能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31700-EF9C-441C-9C3C-915F990B3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8766" y="4249923"/>
            <a:ext cx="1570017" cy="424732"/>
          </a:xfrm>
        </p:spPr>
        <p:txBody>
          <a:bodyPr/>
          <a:lstStyle/>
          <a:p>
            <a:r>
              <a:rPr lang="zh-CN" altLang="en-US" smtClean="0"/>
              <a:t>核心亮点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89122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4273AE-368F-44EB-BFC7-55D48937F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9726D-A418-4680-B788-3AFB4265FD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7595" y="3120631"/>
            <a:ext cx="1569660" cy="424732"/>
          </a:xfrm>
        </p:spPr>
        <p:txBody>
          <a:bodyPr/>
          <a:lstStyle/>
          <a:p>
            <a:r>
              <a:rPr lang="zh-CN" altLang="en-US"/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2456250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id="{CE969EDD-B196-42F9-827B-856A906C055D}"/>
              </a:ext>
            </a:extLst>
          </p:cNvPr>
          <p:cNvSpPr/>
          <p:nvPr/>
        </p:nvSpPr>
        <p:spPr>
          <a:xfrm>
            <a:off x="3181993" y="1276883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C03BFD-0438-45F5-882E-EA7BD4B7ACB0}"/>
              </a:ext>
            </a:extLst>
          </p:cNvPr>
          <p:cNvSpPr/>
          <p:nvPr/>
        </p:nvSpPr>
        <p:spPr>
          <a:xfrm>
            <a:off x="4587974" y="2076904"/>
            <a:ext cx="325627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课堂</a:t>
            </a:r>
            <a:r>
              <a:rPr lang="zh-CN" altLang="en-US" sz="140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上老师与学生互动教学完成情况并不十分理想。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05748-E605-445A-8EB0-34D1E7C53375}"/>
              </a:ext>
            </a:extLst>
          </p:cNvPr>
          <p:cNvSpPr txBox="1"/>
          <p:nvPr/>
        </p:nvSpPr>
        <p:spPr>
          <a:xfrm>
            <a:off x="4580084" y="1707572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背景</a:t>
            </a:r>
            <a:r>
              <a:rPr kumimoji="0" lang="zh-CN" altLang="en-US" sz="2000" b="1" i="0" u="none" strike="noStrike" kern="0" cap="none" spc="300" normalizeH="0" baseline="0" noProof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一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3E5177A2-EB4C-434C-B940-0DC091C39579}"/>
              </a:ext>
            </a:extLst>
          </p:cNvPr>
          <p:cNvSpPr/>
          <p:nvPr/>
        </p:nvSpPr>
        <p:spPr>
          <a:xfrm>
            <a:off x="5184033" y="3738543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A25F82-4B4A-4FA9-A0DA-D2F7518113C8}"/>
              </a:ext>
            </a:extLst>
          </p:cNvPr>
          <p:cNvSpPr/>
          <p:nvPr/>
        </p:nvSpPr>
        <p:spPr>
          <a:xfrm>
            <a:off x="6590014" y="4538564"/>
            <a:ext cx="325627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老师对学生的课程掌握情况的了解不够详细，没有量化的数据可供老师灵活地调整教学方案。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2AA09C-AF32-4E08-8ECF-A8FAB8BDE3A2}"/>
              </a:ext>
            </a:extLst>
          </p:cNvPr>
          <p:cNvSpPr txBox="1"/>
          <p:nvPr/>
        </p:nvSpPr>
        <p:spPr>
          <a:xfrm>
            <a:off x="6577315" y="4169232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背景</a:t>
            </a:r>
            <a:r>
              <a:rPr kumimoji="0" lang="zh-CN" altLang="en-US" sz="2000" b="1" i="0" u="none" strike="noStrike" kern="0" cap="none" spc="300" normalizeH="0" baseline="0" noProof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三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E8D9DADC-C321-4EA2-82A8-C75B18021678}"/>
              </a:ext>
            </a:extLst>
          </p:cNvPr>
          <p:cNvSpPr/>
          <p:nvPr/>
        </p:nvSpPr>
        <p:spPr>
          <a:xfrm>
            <a:off x="152400" y="3738543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528AF-D0EF-48EA-9CE0-039C4BFE01F7}"/>
              </a:ext>
            </a:extLst>
          </p:cNvPr>
          <p:cNvSpPr/>
          <p:nvPr/>
        </p:nvSpPr>
        <p:spPr>
          <a:xfrm>
            <a:off x="1558381" y="4538564"/>
            <a:ext cx="325627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学生有问题没有较好的渠道向老师提问，停留在传统的去答疑室答疑的方式，效率不高。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6BBCDB-D74F-4172-9230-AE616C4E976C}"/>
              </a:ext>
            </a:extLst>
          </p:cNvPr>
          <p:cNvSpPr txBox="1"/>
          <p:nvPr/>
        </p:nvSpPr>
        <p:spPr>
          <a:xfrm>
            <a:off x="1533212" y="4169232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背景</a:t>
            </a:r>
            <a:r>
              <a:rPr kumimoji="0" lang="zh-CN" altLang="en-US" sz="2000" b="1" i="0" u="none" strike="noStrike" kern="0" cap="none" spc="300" normalizeH="0" baseline="0" noProof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二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541D47-1421-4715-A38A-6547043B8410}"/>
              </a:ext>
            </a:extLst>
          </p:cNvPr>
          <p:cNvCxnSpPr>
            <a:cxnSpLocks/>
          </p:cNvCxnSpPr>
          <p:nvPr/>
        </p:nvCxnSpPr>
        <p:spPr>
          <a:xfrm>
            <a:off x="8079142" y="1276883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B6EC88-B44E-41B9-BAF2-0F2445EA06D5}"/>
              </a:ext>
            </a:extLst>
          </p:cNvPr>
          <p:cNvCxnSpPr>
            <a:cxnSpLocks/>
          </p:cNvCxnSpPr>
          <p:nvPr/>
        </p:nvCxnSpPr>
        <p:spPr>
          <a:xfrm>
            <a:off x="10089323" y="3738543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2BB833-3D84-4181-834F-6E1B5A60F2D3}"/>
              </a:ext>
            </a:extLst>
          </p:cNvPr>
          <p:cNvCxnSpPr>
            <a:cxnSpLocks/>
          </p:cNvCxnSpPr>
          <p:nvPr/>
        </p:nvCxnSpPr>
        <p:spPr>
          <a:xfrm>
            <a:off x="5049549" y="3738543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102F6-2628-4035-AC73-9FBC6052E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993" y="484013"/>
            <a:ext cx="1569660" cy="424732"/>
          </a:xfrm>
        </p:spPr>
        <p:txBody>
          <a:bodyPr/>
          <a:lstStyle/>
          <a:p>
            <a:r>
              <a:rPr lang="zh-CN" altLang="en-US" smtClean="0"/>
              <a:t>项目背景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92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C4C2EECF-97CA-470B-9FBF-DE69ED90721E}"/>
              </a:ext>
            </a:extLst>
          </p:cNvPr>
          <p:cNvSpPr/>
          <p:nvPr/>
        </p:nvSpPr>
        <p:spPr>
          <a:xfrm>
            <a:off x="-970429" y="5123883"/>
            <a:ext cx="6279276" cy="831315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E392C628-CBE3-4792-AD3D-CC31E6A08FC8}"/>
              </a:ext>
            </a:extLst>
          </p:cNvPr>
          <p:cNvSpPr/>
          <p:nvPr/>
        </p:nvSpPr>
        <p:spPr>
          <a:xfrm>
            <a:off x="1064953" y="1388401"/>
            <a:ext cx="6596475" cy="2493362"/>
          </a:xfrm>
          <a:prstGeom prst="parallelogram">
            <a:avLst>
              <a:gd name="adj" fmla="val 10721"/>
            </a:avLst>
          </a:prstGeom>
          <a:pattFill prst="wd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362E51-2093-41F6-A37E-078CF8F380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18" y="498299"/>
            <a:ext cx="2954655" cy="424732"/>
          </a:xfrm>
        </p:spPr>
        <p:txBody>
          <a:bodyPr/>
          <a:lstStyle/>
          <a:p>
            <a:r>
              <a:rPr lang="zh-CN" altLang="en-US" smtClean="0"/>
              <a:t>该项目的预期目标</a:t>
            </a:r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5E53135-E4F1-4655-A7F7-920068A55297}"/>
              </a:ext>
            </a:extLst>
          </p:cNvPr>
          <p:cNvSpPr/>
          <p:nvPr/>
        </p:nvSpPr>
        <p:spPr>
          <a:xfrm>
            <a:off x="4366346" y="3429000"/>
            <a:ext cx="7166848" cy="2708954"/>
          </a:xfrm>
          <a:prstGeom prst="parallelogram">
            <a:avLst>
              <a:gd name="adj" fmla="val 10721"/>
            </a:avLst>
          </a:prstGeom>
          <a:pattFill prst="wd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78CD-8107-44A3-B653-79E6B5CA74A6}"/>
              </a:ext>
            </a:extLst>
          </p:cNvPr>
          <p:cNvSpPr/>
          <p:nvPr/>
        </p:nvSpPr>
        <p:spPr>
          <a:xfrm>
            <a:off x="3353300" y="2299903"/>
            <a:ext cx="325627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教师不能量化地了解学生对课程的掌握情况，无法针对性地对学生不理解的问题做出解答。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B8C88-47BB-457E-910A-F4254D5A3B29}"/>
              </a:ext>
            </a:extLst>
          </p:cNvPr>
          <p:cNvSpPr txBox="1"/>
          <p:nvPr/>
        </p:nvSpPr>
        <p:spPr>
          <a:xfrm>
            <a:off x="3784162" y="193057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使用</a:t>
            </a:r>
            <a:r>
              <a:rPr kumimoji="0" lang="zh-CN" altLang="en-US" sz="2000" b="1" i="0" u="none" strike="noStrike" kern="0" cap="none" spc="300" normalizeH="0" baseline="0" noProof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前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A3802-9EF9-44F7-83A0-0758808737A9}"/>
              </a:ext>
            </a:extLst>
          </p:cNvPr>
          <p:cNvSpPr/>
          <p:nvPr/>
        </p:nvSpPr>
        <p:spPr>
          <a:xfrm>
            <a:off x="7294731" y="4545127"/>
            <a:ext cx="325627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教师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准确了解学生课程掌握情况，学生疑难问题得到快速反馈。线上随时提问，课堂针对性答疑。省去线下答疑时间。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72C59-63BD-4481-BE5D-411817D7EC09}"/>
              </a:ext>
            </a:extLst>
          </p:cNvPr>
          <p:cNvSpPr txBox="1"/>
          <p:nvPr/>
        </p:nvSpPr>
        <p:spPr>
          <a:xfrm>
            <a:off x="7722327" y="414707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使用</a:t>
            </a:r>
            <a:r>
              <a:rPr kumimoji="0" lang="zh-CN" altLang="en-US" sz="2000" b="1" i="0" u="none" strike="noStrike" kern="0" cap="none" spc="300" normalizeH="0" baseline="0" noProof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后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609021C5-569F-4BF8-B4C6-EEDA9C416140}"/>
              </a:ext>
            </a:extLst>
          </p:cNvPr>
          <p:cNvSpPr/>
          <p:nvPr/>
        </p:nvSpPr>
        <p:spPr>
          <a:xfrm>
            <a:off x="-1713234" y="4264634"/>
            <a:ext cx="5449586" cy="51884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B51744C1-9C00-49F4-93EE-928E2A99E98F}"/>
              </a:ext>
            </a:extLst>
          </p:cNvPr>
          <p:cNvSpPr/>
          <p:nvPr/>
        </p:nvSpPr>
        <p:spPr>
          <a:xfrm>
            <a:off x="5563422" y="2065068"/>
            <a:ext cx="5449586" cy="518843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图形 15" descr="笑脸，没有填充">
            <a:extLst>
              <a:ext uri="{FF2B5EF4-FFF2-40B4-BE49-F238E27FC236}">
                <a16:creationId xmlns:a16="http://schemas.microsoft.com/office/drawing/2014/main" id="{6A4019C4-5CB3-4116-9C08-4C79612E0AC1}"/>
              </a:ext>
            </a:extLst>
          </p:cNvPr>
          <p:cNvGrpSpPr/>
          <p:nvPr/>
        </p:nvGrpSpPr>
        <p:grpSpPr>
          <a:xfrm>
            <a:off x="7336775" y="4167778"/>
            <a:ext cx="385366" cy="385366"/>
            <a:chOff x="1880881" y="1973065"/>
            <a:chExt cx="1098406" cy="10984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297CFCC-56CE-4B83-82F0-BD8191954044}"/>
                </a:ext>
              </a:extLst>
            </p:cNvPr>
            <p:cNvSpPr/>
            <p:nvPr/>
          </p:nvSpPr>
          <p:spPr>
            <a:xfrm>
              <a:off x="2178366" y="2384967"/>
              <a:ext cx="137301" cy="137301"/>
            </a:xfrm>
            <a:custGeom>
              <a:avLst/>
              <a:gdLst>
                <a:gd name="connsiteX0" fmla="*/ 137301 w 137300"/>
                <a:gd name="connsiteY0" fmla="*/ 68650 h 137300"/>
                <a:gd name="connsiteX1" fmla="*/ 68650 w 137300"/>
                <a:gd name="connsiteY1" fmla="*/ 137301 h 137300"/>
                <a:gd name="connsiteX2" fmla="*/ 0 w 137300"/>
                <a:gd name="connsiteY2" fmla="*/ 68650 h 137300"/>
                <a:gd name="connsiteX3" fmla="*/ 68650 w 137300"/>
                <a:gd name="connsiteY3" fmla="*/ 0 h 137300"/>
                <a:gd name="connsiteX4" fmla="*/ 137301 w 137300"/>
                <a:gd name="connsiteY4" fmla="*/ 68650 h 1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0" h="137300">
                  <a:moveTo>
                    <a:pt x="137301" y="68650"/>
                  </a:moveTo>
                  <a:cubicBezTo>
                    <a:pt x="137301" y="106565"/>
                    <a:pt x="106565" y="137301"/>
                    <a:pt x="68650" y="137301"/>
                  </a:cubicBezTo>
                  <a:cubicBezTo>
                    <a:pt x="30736" y="137301"/>
                    <a:pt x="0" y="106565"/>
                    <a:pt x="0" y="68650"/>
                  </a:cubicBezTo>
                  <a:cubicBezTo>
                    <a:pt x="0" y="30736"/>
                    <a:pt x="30736" y="0"/>
                    <a:pt x="68650" y="0"/>
                  </a:cubicBezTo>
                  <a:cubicBezTo>
                    <a:pt x="106565" y="0"/>
                    <a:pt x="137301" y="30736"/>
                    <a:pt x="137301" y="68650"/>
                  </a:cubicBezTo>
                  <a:close/>
                </a:path>
              </a:pathLst>
            </a:custGeom>
            <a:grpFill/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3E95B14-AD5B-4557-A481-6525D095A5C0}"/>
                </a:ext>
              </a:extLst>
            </p:cNvPr>
            <p:cNvSpPr/>
            <p:nvPr/>
          </p:nvSpPr>
          <p:spPr>
            <a:xfrm>
              <a:off x="2544501" y="2384967"/>
              <a:ext cx="137301" cy="137301"/>
            </a:xfrm>
            <a:custGeom>
              <a:avLst/>
              <a:gdLst>
                <a:gd name="connsiteX0" fmla="*/ 137301 w 137300"/>
                <a:gd name="connsiteY0" fmla="*/ 68650 h 137300"/>
                <a:gd name="connsiteX1" fmla="*/ 68650 w 137300"/>
                <a:gd name="connsiteY1" fmla="*/ 137301 h 137300"/>
                <a:gd name="connsiteX2" fmla="*/ 0 w 137300"/>
                <a:gd name="connsiteY2" fmla="*/ 68650 h 137300"/>
                <a:gd name="connsiteX3" fmla="*/ 68650 w 137300"/>
                <a:gd name="connsiteY3" fmla="*/ 0 h 137300"/>
                <a:gd name="connsiteX4" fmla="*/ 137301 w 137300"/>
                <a:gd name="connsiteY4" fmla="*/ 68650 h 1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0" h="137300">
                  <a:moveTo>
                    <a:pt x="137301" y="68650"/>
                  </a:moveTo>
                  <a:cubicBezTo>
                    <a:pt x="137301" y="106565"/>
                    <a:pt x="106565" y="137301"/>
                    <a:pt x="68650" y="137301"/>
                  </a:cubicBezTo>
                  <a:cubicBezTo>
                    <a:pt x="30736" y="137301"/>
                    <a:pt x="0" y="106565"/>
                    <a:pt x="0" y="68650"/>
                  </a:cubicBezTo>
                  <a:cubicBezTo>
                    <a:pt x="0" y="30736"/>
                    <a:pt x="30736" y="0"/>
                    <a:pt x="68650" y="0"/>
                  </a:cubicBezTo>
                  <a:cubicBezTo>
                    <a:pt x="106565" y="0"/>
                    <a:pt x="137301" y="30736"/>
                    <a:pt x="137301" y="68650"/>
                  </a:cubicBezTo>
                  <a:close/>
                </a:path>
              </a:pathLst>
            </a:custGeom>
            <a:grpFill/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CA5A1B1-B614-46A7-ADA5-31DD501242FE}"/>
                </a:ext>
              </a:extLst>
            </p:cNvPr>
            <p:cNvSpPr/>
            <p:nvPr/>
          </p:nvSpPr>
          <p:spPr>
            <a:xfrm>
              <a:off x="2198961" y="2671010"/>
              <a:ext cx="457669" cy="148742"/>
            </a:xfrm>
            <a:custGeom>
              <a:avLst/>
              <a:gdLst>
                <a:gd name="connsiteX0" fmla="*/ 439362 w 457669"/>
                <a:gd name="connsiteY0" fmla="*/ 0 h 148742"/>
                <a:gd name="connsiteX1" fmla="*/ 421056 w 457669"/>
                <a:gd name="connsiteY1" fmla="*/ 9153 h 148742"/>
                <a:gd name="connsiteX2" fmla="*/ 231123 w 457669"/>
                <a:gd name="connsiteY2" fmla="*/ 101831 h 148742"/>
                <a:gd name="connsiteX3" fmla="*/ 41190 w 457669"/>
                <a:gd name="connsiteY3" fmla="*/ 9153 h 148742"/>
                <a:gd name="connsiteX4" fmla="*/ 22883 w 457669"/>
                <a:gd name="connsiteY4" fmla="*/ 0 h 148742"/>
                <a:gd name="connsiteX5" fmla="*/ 0 w 457669"/>
                <a:gd name="connsiteY5" fmla="*/ 22883 h 148742"/>
                <a:gd name="connsiteX6" fmla="*/ 4577 w 457669"/>
                <a:gd name="connsiteY6" fmla="*/ 36614 h 148742"/>
                <a:gd name="connsiteX7" fmla="*/ 231123 w 457669"/>
                <a:gd name="connsiteY7" fmla="*/ 148742 h 148742"/>
                <a:gd name="connsiteX8" fmla="*/ 457669 w 457669"/>
                <a:gd name="connsiteY8" fmla="*/ 36614 h 148742"/>
                <a:gd name="connsiteX9" fmla="*/ 462246 w 457669"/>
                <a:gd name="connsiteY9" fmla="*/ 22883 h 148742"/>
                <a:gd name="connsiteX10" fmla="*/ 439362 w 457669"/>
                <a:gd name="connsiteY10" fmla="*/ 0 h 14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669" h="148742">
                  <a:moveTo>
                    <a:pt x="439362" y="0"/>
                  </a:moveTo>
                  <a:cubicBezTo>
                    <a:pt x="431353" y="0"/>
                    <a:pt x="424488" y="3433"/>
                    <a:pt x="421056" y="9153"/>
                  </a:cubicBezTo>
                  <a:cubicBezTo>
                    <a:pt x="377577" y="66362"/>
                    <a:pt x="308927" y="101831"/>
                    <a:pt x="231123" y="101831"/>
                  </a:cubicBezTo>
                  <a:cubicBezTo>
                    <a:pt x="153319" y="101831"/>
                    <a:pt x="85813" y="66362"/>
                    <a:pt x="41190" y="9153"/>
                  </a:cubicBezTo>
                  <a:cubicBezTo>
                    <a:pt x="36614" y="3433"/>
                    <a:pt x="29749" y="0"/>
                    <a:pt x="22883" y="0"/>
                  </a:cubicBezTo>
                  <a:cubicBezTo>
                    <a:pt x="10298" y="0"/>
                    <a:pt x="0" y="10298"/>
                    <a:pt x="0" y="22883"/>
                  </a:cubicBezTo>
                  <a:cubicBezTo>
                    <a:pt x="0" y="27460"/>
                    <a:pt x="1144" y="32037"/>
                    <a:pt x="4577" y="36614"/>
                  </a:cubicBezTo>
                  <a:cubicBezTo>
                    <a:pt x="57209" y="105264"/>
                    <a:pt x="138445" y="148742"/>
                    <a:pt x="231123" y="148742"/>
                  </a:cubicBezTo>
                  <a:cubicBezTo>
                    <a:pt x="323801" y="148742"/>
                    <a:pt x="405037" y="105264"/>
                    <a:pt x="457669" y="36614"/>
                  </a:cubicBezTo>
                  <a:cubicBezTo>
                    <a:pt x="459958" y="33181"/>
                    <a:pt x="462246" y="28604"/>
                    <a:pt x="462246" y="22883"/>
                  </a:cubicBezTo>
                  <a:cubicBezTo>
                    <a:pt x="462246" y="10298"/>
                    <a:pt x="451948" y="0"/>
                    <a:pt x="439362" y="0"/>
                  </a:cubicBezTo>
                  <a:close/>
                </a:path>
              </a:pathLst>
            </a:custGeom>
            <a:grpFill/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9DA355A-D09E-4354-A08D-91A8D1978FC5}"/>
                </a:ext>
              </a:extLst>
            </p:cNvPr>
            <p:cNvSpPr/>
            <p:nvPr/>
          </p:nvSpPr>
          <p:spPr>
            <a:xfrm>
              <a:off x="1995298" y="2087482"/>
              <a:ext cx="869571" cy="869571"/>
            </a:xfrm>
            <a:custGeom>
              <a:avLst/>
              <a:gdLst>
                <a:gd name="connsiteX0" fmla="*/ 434786 w 869571"/>
                <a:gd name="connsiteY0" fmla="*/ 45767 h 869571"/>
                <a:gd name="connsiteX1" fmla="*/ 823805 w 869571"/>
                <a:gd name="connsiteY1" fmla="*/ 434786 h 869571"/>
                <a:gd name="connsiteX2" fmla="*/ 434786 w 869571"/>
                <a:gd name="connsiteY2" fmla="*/ 823805 h 869571"/>
                <a:gd name="connsiteX3" fmla="*/ 45767 w 869571"/>
                <a:gd name="connsiteY3" fmla="*/ 434786 h 869571"/>
                <a:gd name="connsiteX4" fmla="*/ 434786 w 869571"/>
                <a:gd name="connsiteY4" fmla="*/ 45767 h 869571"/>
                <a:gd name="connsiteX5" fmla="*/ 434786 w 869571"/>
                <a:gd name="connsiteY5" fmla="*/ 0 h 869571"/>
                <a:gd name="connsiteX6" fmla="*/ 0 w 869571"/>
                <a:gd name="connsiteY6" fmla="*/ 434786 h 869571"/>
                <a:gd name="connsiteX7" fmla="*/ 434786 w 869571"/>
                <a:gd name="connsiteY7" fmla="*/ 869571 h 869571"/>
                <a:gd name="connsiteX8" fmla="*/ 869571 w 869571"/>
                <a:gd name="connsiteY8" fmla="*/ 434786 h 869571"/>
                <a:gd name="connsiteX9" fmla="*/ 434786 w 869571"/>
                <a:gd name="connsiteY9" fmla="*/ 0 h 869571"/>
                <a:gd name="connsiteX10" fmla="*/ 434786 w 869571"/>
                <a:gd name="connsiteY10" fmla="*/ 0 h 86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571" h="869571">
                  <a:moveTo>
                    <a:pt x="434786" y="45767"/>
                  </a:moveTo>
                  <a:cubicBezTo>
                    <a:pt x="648746" y="45767"/>
                    <a:pt x="823805" y="220825"/>
                    <a:pt x="823805" y="434786"/>
                  </a:cubicBezTo>
                  <a:cubicBezTo>
                    <a:pt x="823805" y="648746"/>
                    <a:pt x="648746" y="823805"/>
                    <a:pt x="434786" y="823805"/>
                  </a:cubicBezTo>
                  <a:cubicBezTo>
                    <a:pt x="220825" y="823805"/>
                    <a:pt x="45767" y="648746"/>
                    <a:pt x="45767" y="434786"/>
                  </a:cubicBezTo>
                  <a:cubicBezTo>
                    <a:pt x="45767" y="220825"/>
                    <a:pt x="220825" y="45767"/>
                    <a:pt x="434786" y="45767"/>
                  </a:cubicBezTo>
                  <a:moveTo>
                    <a:pt x="434786" y="0"/>
                  </a:moveTo>
                  <a:cubicBezTo>
                    <a:pt x="194509" y="0"/>
                    <a:pt x="0" y="194509"/>
                    <a:pt x="0" y="434786"/>
                  </a:cubicBezTo>
                  <a:cubicBezTo>
                    <a:pt x="0" y="675062"/>
                    <a:pt x="194509" y="869571"/>
                    <a:pt x="434786" y="869571"/>
                  </a:cubicBezTo>
                  <a:cubicBezTo>
                    <a:pt x="675062" y="869571"/>
                    <a:pt x="869571" y="675062"/>
                    <a:pt x="869571" y="434786"/>
                  </a:cubicBezTo>
                  <a:cubicBezTo>
                    <a:pt x="869571" y="194509"/>
                    <a:pt x="675062" y="0"/>
                    <a:pt x="434786" y="0"/>
                  </a:cubicBezTo>
                  <a:lnTo>
                    <a:pt x="434786" y="0"/>
                  </a:lnTo>
                  <a:close/>
                </a:path>
              </a:pathLst>
            </a:custGeom>
            <a:grpFill/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4" name="图形 17" descr="悲伤的脸，没有填充">
            <a:extLst>
              <a:ext uri="{FF2B5EF4-FFF2-40B4-BE49-F238E27FC236}">
                <a16:creationId xmlns:a16="http://schemas.microsoft.com/office/drawing/2014/main" id="{7CC3C31E-D71E-4787-A0FB-24FBF24C2C8A}"/>
              </a:ext>
            </a:extLst>
          </p:cNvPr>
          <p:cNvGrpSpPr/>
          <p:nvPr/>
        </p:nvGrpSpPr>
        <p:grpSpPr>
          <a:xfrm>
            <a:off x="3396868" y="1930571"/>
            <a:ext cx="385200" cy="385200"/>
            <a:chOff x="1972884" y="1876842"/>
            <a:chExt cx="914400" cy="9144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22619E2-FBCA-4598-984E-17469E56663F}"/>
                </a:ext>
              </a:extLst>
            </p:cNvPr>
            <p:cNvSpPr/>
            <p:nvPr/>
          </p:nvSpPr>
          <p:spPr>
            <a:xfrm>
              <a:off x="2237679" y="2429292"/>
              <a:ext cx="381000" cy="123825"/>
            </a:xfrm>
            <a:custGeom>
              <a:avLst/>
              <a:gdLst>
                <a:gd name="connsiteX0" fmla="*/ 3810 w 381000"/>
                <a:gd name="connsiteY0" fmla="*/ 93345 h 123825"/>
                <a:gd name="connsiteX1" fmla="*/ 0 w 381000"/>
                <a:gd name="connsiteY1" fmla="*/ 104775 h 123825"/>
                <a:gd name="connsiteX2" fmla="*/ 19050 w 381000"/>
                <a:gd name="connsiteY2" fmla="*/ 123825 h 123825"/>
                <a:gd name="connsiteX3" fmla="*/ 34290 w 381000"/>
                <a:gd name="connsiteY3" fmla="*/ 116205 h 123825"/>
                <a:gd name="connsiteX4" fmla="*/ 192405 w 381000"/>
                <a:gd name="connsiteY4" fmla="*/ 39052 h 123825"/>
                <a:gd name="connsiteX5" fmla="*/ 350520 w 381000"/>
                <a:gd name="connsiteY5" fmla="*/ 116205 h 123825"/>
                <a:gd name="connsiteX6" fmla="*/ 365760 w 381000"/>
                <a:gd name="connsiteY6" fmla="*/ 123825 h 123825"/>
                <a:gd name="connsiteX7" fmla="*/ 384810 w 381000"/>
                <a:gd name="connsiteY7" fmla="*/ 104775 h 123825"/>
                <a:gd name="connsiteX8" fmla="*/ 381000 w 381000"/>
                <a:gd name="connsiteY8" fmla="*/ 93345 h 123825"/>
                <a:gd name="connsiteX9" fmla="*/ 192405 w 381000"/>
                <a:gd name="connsiteY9" fmla="*/ 0 h 123825"/>
                <a:gd name="connsiteX10" fmla="*/ 3810 w 381000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00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C511E9D-363B-48B6-914B-6C15E6C6B9ED}"/>
                </a:ext>
              </a:extLst>
            </p:cNvPr>
            <p:cNvSpPr/>
            <p:nvPr/>
          </p:nvSpPr>
          <p:spPr>
            <a:xfrm>
              <a:off x="2525334" y="2219742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5E26E73-2CE9-4388-9D7B-5C0ACBE99638}"/>
                </a:ext>
              </a:extLst>
            </p:cNvPr>
            <p:cNvSpPr/>
            <p:nvPr/>
          </p:nvSpPr>
          <p:spPr>
            <a:xfrm>
              <a:off x="2220534" y="2219742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1912F85-3CC2-46CD-9806-A21AAC5336D5}"/>
                </a:ext>
              </a:extLst>
            </p:cNvPr>
            <p:cNvSpPr/>
            <p:nvPr/>
          </p:nvSpPr>
          <p:spPr>
            <a:xfrm>
              <a:off x="2068134" y="197209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3" name="对话气泡: 矩形 15">
            <a:extLst>
              <a:ext uri="{FF2B5EF4-FFF2-40B4-BE49-F238E27FC236}">
                <a16:creationId xmlns:a16="http://schemas.microsoft.com/office/drawing/2014/main" id="{F03A4B7B-C6A7-4F29-87D5-8092E73A145E}"/>
              </a:ext>
            </a:extLst>
          </p:cNvPr>
          <p:cNvSpPr/>
          <p:nvPr/>
        </p:nvSpPr>
        <p:spPr>
          <a:xfrm>
            <a:off x="1949989" y="1788851"/>
            <a:ext cx="1101378" cy="408338"/>
          </a:xfrm>
          <a:custGeom>
            <a:avLst/>
            <a:gdLst>
              <a:gd name="connsiteX0" fmla="*/ 0 w 1828800"/>
              <a:gd name="connsiteY0" fmla="*/ 0 h 707886"/>
              <a:gd name="connsiteX1" fmla="*/ 304800 w 1828800"/>
              <a:gd name="connsiteY1" fmla="*/ 0 h 707886"/>
              <a:gd name="connsiteX2" fmla="*/ 304800 w 1828800"/>
              <a:gd name="connsiteY2" fmla="*/ 0 h 707886"/>
              <a:gd name="connsiteX3" fmla="*/ 762000 w 1828800"/>
              <a:gd name="connsiteY3" fmla="*/ 0 h 707886"/>
              <a:gd name="connsiteX4" fmla="*/ 1828800 w 1828800"/>
              <a:gd name="connsiteY4" fmla="*/ 0 h 707886"/>
              <a:gd name="connsiteX5" fmla="*/ 1828800 w 1828800"/>
              <a:gd name="connsiteY5" fmla="*/ 412934 h 707886"/>
              <a:gd name="connsiteX6" fmla="*/ 1828800 w 1828800"/>
              <a:gd name="connsiteY6" fmla="*/ 412934 h 707886"/>
              <a:gd name="connsiteX7" fmla="*/ 1828800 w 1828800"/>
              <a:gd name="connsiteY7" fmla="*/ 589905 h 707886"/>
              <a:gd name="connsiteX8" fmla="*/ 1828800 w 1828800"/>
              <a:gd name="connsiteY8" fmla="*/ 707886 h 707886"/>
              <a:gd name="connsiteX9" fmla="*/ 762000 w 1828800"/>
              <a:gd name="connsiteY9" fmla="*/ 707886 h 707886"/>
              <a:gd name="connsiteX10" fmla="*/ 304806 w 1828800"/>
              <a:gd name="connsiteY10" fmla="*/ 805900 h 707886"/>
              <a:gd name="connsiteX11" fmla="*/ 304800 w 1828800"/>
              <a:gd name="connsiteY11" fmla="*/ 707886 h 707886"/>
              <a:gd name="connsiteX12" fmla="*/ 0 w 1828800"/>
              <a:gd name="connsiteY12" fmla="*/ 707886 h 707886"/>
              <a:gd name="connsiteX13" fmla="*/ 0 w 1828800"/>
              <a:gd name="connsiteY13" fmla="*/ 589905 h 707886"/>
              <a:gd name="connsiteX14" fmla="*/ 0 w 1828800"/>
              <a:gd name="connsiteY14" fmla="*/ 412934 h 707886"/>
              <a:gd name="connsiteX15" fmla="*/ 0 w 1828800"/>
              <a:gd name="connsiteY15" fmla="*/ 412934 h 707886"/>
              <a:gd name="connsiteX16" fmla="*/ 0 w 1828800"/>
              <a:gd name="connsiteY16" fmla="*/ 0 h 707886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412934 h 805900"/>
              <a:gd name="connsiteX7" fmla="*/ 1828800 w 1828800"/>
              <a:gd name="connsiteY7" fmla="*/ 589905 h 805900"/>
              <a:gd name="connsiteX8" fmla="*/ 1828800 w 1828800"/>
              <a:gd name="connsiteY8" fmla="*/ 707886 h 805900"/>
              <a:gd name="connsiteX9" fmla="*/ 762000 w 1828800"/>
              <a:gd name="connsiteY9" fmla="*/ 707886 h 805900"/>
              <a:gd name="connsiteX10" fmla="*/ 304806 w 1828800"/>
              <a:gd name="connsiteY10" fmla="*/ 805900 h 805900"/>
              <a:gd name="connsiteX11" fmla="*/ 304800 w 1828800"/>
              <a:gd name="connsiteY11" fmla="*/ 707886 h 805900"/>
              <a:gd name="connsiteX12" fmla="*/ 0 w 1828800"/>
              <a:gd name="connsiteY12" fmla="*/ 707886 h 805900"/>
              <a:gd name="connsiteX13" fmla="*/ 0 w 1828800"/>
              <a:gd name="connsiteY13" fmla="*/ 589905 h 805900"/>
              <a:gd name="connsiteX14" fmla="*/ 0 w 1828800"/>
              <a:gd name="connsiteY14" fmla="*/ 412934 h 805900"/>
              <a:gd name="connsiteX15" fmla="*/ 0 w 1828800"/>
              <a:gd name="connsiteY15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589905 h 805900"/>
              <a:gd name="connsiteX7" fmla="*/ 1828800 w 1828800"/>
              <a:gd name="connsiteY7" fmla="*/ 707886 h 805900"/>
              <a:gd name="connsiteX8" fmla="*/ 762000 w 1828800"/>
              <a:gd name="connsiteY8" fmla="*/ 707886 h 805900"/>
              <a:gd name="connsiteX9" fmla="*/ 304806 w 1828800"/>
              <a:gd name="connsiteY9" fmla="*/ 805900 h 805900"/>
              <a:gd name="connsiteX10" fmla="*/ 304800 w 1828800"/>
              <a:gd name="connsiteY10" fmla="*/ 707886 h 805900"/>
              <a:gd name="connsiteX11" fmla="*/ 0 w 1828800"/>
              <a:gd name="connsiteY11" fmla="*/ 707886 h 805900"/>
              <a:gd name="connsiteX12" fmla="*/ 0 w 1828800"/>
              <a:gd name="connsiteY12" fmla="*/ 589905 h 805900"/>
              <a:gd name="connsiteX13" fmla="*/ 0 w 1828800"/>
              <a:gd name="connsiteY13" fmla="*/ 412934 h 805900"/>
              <a:gd name="connsiteX14" fmla="*/ 0 w 1828800"/>
              <a:gd name="connsiteY14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589905 h 805900"/>
              <a:gd name="connsiteX6" fmla="*/ 1828800 w 1828800"/>
              <a:gd name="connsiteY6" fmla="*/ 707886 h 805900"/>
              <a:gd name="connsiteX7" fmla="*/ 762000 w 1828800"/>
              <a:gd name="connsiteY7" fmla="*/ 707886 h 805900"/>
              <a:gd name="connsiteX8" fmla="*/ 304806 w 1828800"/>
              <a:gd name="connsiteY8" fmla="*/ 805900 h 805900"/>
              <a:gd name="connsiteX9" fmla="*/ 304800 w 1828800"/>
              <a:gd name="connsiteY9" fmla="*/ 707886 h 805900"/>
              <a:gd name="connsiteX10" fmla="*/ 0 w 1828800"/>
              <a:gd name="connsiteY10" fmla="*/ 707886 h 805900"/>
              <a:gd name="connsiteX11" fmla="*/ 0 w 1828800"/>
              <a:gd name="connsiteY11" fmla="*/ 589905 h 805900"/>
              <a:gd name="connsiteX12" fmla="*/ 0 w 1828800"/>
              <a:gd name="connsiteY12" fmla="*/ 412934 h 805900"/>
              <a:gd name="connsiteX13" fmla="*/ 0 w 1828800"/>
              <a:gd name="connsiteY13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412934 h 805900"/>
              <a:gd name="connsiteX12" fmla="*/ 0 w 1828800"/>
              <a:gd name="connsiteY12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762000 w 1828800"/>
              <a:gd name="connsiteY2" fmla="*/ 0 h 805900"/>
              <a:gd name="connsiteX3" fmla="*/ 1828800 w 1828800"/>
              <a:gd name="connsiteY3" fmla="*/ 0 h 805900"/>
              <a:gd name="connsiteX4" fmla="*/ 1828800 w 1828800"/>
              <a:gd name="connsiteY4" fmla="*/ 707886 h 805900"/>
              <a:gd name="connsiteX5" fmla="*/ 762000 w 1828800"/>
              <a:gd name="connsiteY5" fmla="*/ 707886 h 805900"/>
              <a:gd name="connsiteX6" fmla="*/ 304806 w 1828800"/>
              <a:gd name="connsiteY6" fmla="*/ 805900 h 805900"/>
              <a:gd name="connsiteX7" fmla="*/ 304800 w 1828800"/>
              <a:gd name="connsiteY7" fmla="*/ 707886 h 805900"/>
              <a:gd name="connsiteX8" fmla="*/ 0 w 1828800"/>
              <a:gd name="connsiteY8" fmla="*/ 707886 h 805900"/>
              <a:gd name="connsiteX9" fmla="*/ 0 w 1828800"/>
              <a:gd name="connsiteY9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1828800 w 1828800"/>
              <a:gd name="connsiteY2" fmla="*/ 0 h 805900"/>
              <a:gd name="connsiteX3" fmla="*/ 1828800 w 1828800"/>
              <a:gd name="connsiteY3" fmla="*/ 707886 h 805900"/>
              <a:gd name="connsiteX4" fmla="*/ 762000 w 1828800"/>
              <a:gd name="connsiteY4" fmla="*/ 707886 h 805900"/>
              <a:gd name="connsiteX5" fmla="*/ 304806 w 1828800"/>
              <a:gd name="connsiteY5" fmla="*/ 805900 h 805900"/>
              <a:gd name="connsiteX6" fmla="*/ 304800 w 1828800"/>
              <a:gd name="connsiteY6" fmla="*/ 707886 h 805900"/>
              <a:gd name="connsiteX7" fmla="*/ 0 w 1828800"/>
              <a:gd name="connsiteY7" fmla="*/ 707886 h 805900"/>
              <a:gd name="connsiteX8" fmla="*/ 0 w 1828800"/>
              <a:gd name="connsiteY8" fmla="*/ 0 h 805900"/>
              <a:gd name="connsiteX0" fmla="*/ 0 w 1828800"/>
              <a:gd name="connsiteY0" fmla="*/ 0 h 805900"/>
              <a:gd name="connsiteX1" fmla="*/ 1828800 w 1828800"/>
              <a:gd name="connsiteY1" fmla="*/ 0 h 805900"/>
              <a:gd name="connsiteX2" fmla="*/ 1828800 w 1828800"/>
              <a:gd name="connsiteY2" fmla="*/ 707886 h 805900"/>
              <a:gd name="connsiteX3" fmla="*/ 762000 w 1828800"/>
              <a:gd name="connsiteY3" fmla="*/ 707886 h 805900"/>
              <a:gd name="connsiteX4" fmla="*/ 304806 w 1828800"/>
              <a:gd name="connsiteY4" fmla="*/ 805900 h 805900"/>
              <a:gd name="connsiteX5" fmla="*/ 304800 w 1828800"/>
              <a:gd name="connsiteY5" fmla="*/ 707886 h 805900"/>
              <a:gd name="connsiteX6" fmla="*/ 0 w 1828800"/>
              <a:gd name="connsiteY6" fmla="*/ 707886 h 805900"/>
              <a:gd name="connsiteX7" fmla="*/ 0 w 1828800"/>
              <a:gd name="connsiteY7" fmla="*/ 0 h 805900"/>
              <a:gd name="connsiteX0" fmla="*/ 0 w 2309813"/>
              <a:gd name="connsiteY0" fmla="*/ 14288 h 820188"/>
              <a:gd name="connsiteX1" fmla="*/ 2309813 w 2309813"/>
              <a:gd name="connsiteY1" fmla="*/ 0 h 820188"/>
              <a:gd name="connsiteX2" fmla="*/ 1828800 w 2309813"/>
              <a:gd name="connsiteY2" fmla="*/ 722174 h 820188"/>
              <a:gd name="connsiteX3" fmla="*/ 762000 w 2309813"/>
              <a:gd name="connsiteY3" fmla="*/ 722174 h 820188"/>
              <a:gd name="connsiteX4" fmla="*/ 304806 w 2309813"/>
              <a:gd name="connsiteY4" fmla="*/ 820188 h 820188"/>
              <a:gd name="connsiteX5" fmla="*/ 304800 w 2309813"/>
              <a:gd name="connsiteY5" fmla="*/ 722174 h 820188"/>
              <a:gd name="connsiteX6" fmla="*/ 0 w 2309813"/>
              <a:gd name="connsiteY6" fmla="*/ 722174 h 820188"/>
              <a:gd name="connsiteX7" fmla="*/ 0 w 2309813"/>
              <a:gd name="connsiteY7" fmla="*/ 14288 h 820188"/>
              <a:gd name="connsiteX0" fmla="*/ 0 w 2133600"/>
              <a:gd name="connsiteY0" fmla="*/ 14288 h 820188"/>
              <a:gd name="connsiteX1" fmla="*/ 2133600 w 2133600"/>
              <a:gd name="connsiteY1" fmla="*/ 0 h 820188"/>
              <a:gd name="connsiteX2" fmla="*/ 1828800 w 2133600"/>
              <a:gd name="connsiteY2" fmla="*/ 722174 h 820188"/>
              <a:gd name="connsiteX3" fmla="*/ 762000 w 2133600"/>
              <a:gd name="connsiteY3" fmla="*/ 722174 h 820188"/>
              <a:gd name="connsiteX4" fmla="*/ 304806 w 2133600"/>
              <a:gd name="connsiteY4" fmla="*/ 820188 h 820188"/>
              <a:gd name="connsiteX5" fmla="*/ 304800 w 2133600"/>
              <a:gd name="connsiteY5" fmla="*/ 722174 h 820188"/>
              <a:gd name="connsiteX6" fmla="*/ 0 w 2133600"/>
              <a:gd name="connsiteY6" fmla="*/ 722174 h 820188"/>
              <a:gd name="connsiteX7" fmla="*/ 0 w 2133600"/>
              <a:gd name="connsiteY7" fmla="*/ 14288 h 820188"/>
              <a:gd name="connsiteX0" fmla="*/ 0 w 2047875"/>
              <a:gd name="connsiteY0" fmla="*/ 14288 h 820188"/>
              <a:gd name="connsiteX1" fmla="*/ 2047875 w 2047875"/>
              <a:gd name="connsiteY1" fmla="*/ 0 h 820188"/>
              <a:gd name="connsiteX2" fmla="*/ 1828800 w 2047875"/>
              <a:gd name="connsiteY2" fmla="*/ 722174 h 820188"/>
              <a:gd name="connsiteX3" fmla="*/ 762000 w 2047875"/>
              <a:gd name="connsiteY3" fmla="*/ 722174 h 820188"/>
              <a:gd name="connsiteX4" fmla="*/ 304806 w 2047875"/>
              <a:gd name="connsiteY4" fmla="*/ 820188 h 820188"/>
              <a:gd name="connsiteX5" fmla="*/ 304800 w 2047875"/>
              <a:gd name="connsiteY5" fmla="*/ 722174 h 820188"/>
              <a:gd name="connsiteX6" fmla="*/ 0 w 2047875"/>
              <a:gd name="connsiteY6" fmla="*/ 722174 h 820188"/>
              <a:gd name="connsiteX7" fmla="*/ 0 w 2047875"/>
              <a:gd name="connsiteY7" fmla="*/ 14288 h 820188"/>
              <a:gd name="connsiteX0" fmla="*/ 0 w 2019300"/>
              <a:gd name="connsiteY0" fmla="*/ 0 h 805900"/>
              <a:gd name="connsiteX1" fmla="*/ 2019300 w 2019300"/>
              <a:gd name="connsiteY1" fmla="*/ 0 h 805900"/>
              <a:gd name="connsiteX2" fmla="*/ 1828800 w 2019300"/>
              <a:gd name="connsiteY2" fmla="*/ 707886 h 805900"/>
              <a:gd name="connsiteX3" fmla="*/ 762000 w 2019300"/>
              <a:gd name="connsiteY3" fmla="*/ 707886 h 805900"/>
              <a:gd name="connsiteX4" fmla="*/ 304806 w 2019300"/>
              <a:gd name="connsiteY4" fmla="*/ 805900 h 805900"/>
              <a:gd name="connsiteX5" fmla="*/ 304800 w 2019300"/>
              <a:gd name="connsiteY5" fmla="*/ 707886 h 805900"/>
              <a:gd name="connsiteX6" fmla="*/ 0 w 2019300"/>
              <a:gd name="connsiteY6" fmla="*/ 707886 h 805900"/>
              <a:gd name="connsiteX7" fmla="*/ 0 w 2019300"/>
              <a:gd name="connsiteY7" fmla="*/ 0 h 805900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304806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66706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90518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280993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333384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272261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9300" h="893104">
                <a:moveTo>
                  <a:pt x="166687" y="0"/>
                </a:moveTo>
                <a:lnTo>
                  <a:pt x="2019300" y="14288"/>
                </a:lnTo>
                <a:lnTo>
                  <a:pt x="1828800" y="722174"/>
                </a:lnTo>
                <a:lnTo>
                  <a:pt x="762000" y="722174"/>
                </a:lnTo>
                <a:cubicBezTo>
                  <a:pt x="601664" y="754845"/>
                  <a:pt x="432597" y="860433"/>
                  <a:pt x="272261" y="893104"/>
                </a:cubicBezTo>
                <a:cubicBezTo>
                  <a:pt x="272259" y="860433"/>
                  <a:pt x="304802" y="754845"/>
                  <a:pt x="304800" y="722174"/>
                </a:cubicBezTo>
                <a:lnTo>
                  <a:pt x="0" y="722174"/>
                </a:lnTo>
                <a:lnTo>
                  <a:pt x="1666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3954BE9-7043-4805-B251-66A56D95FC5A}"/>
              </a:ext>
            </a:extLst>
          </p:cNvPr>
          <p:cNvSpPr txBox="1"/>
          <p:nvPr/>
        </p:nvSpPr>
        <p:spPr>
          <a:xfrm>
            <a:off x="2233754" y="17995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缺点</a:t>
            </a:r>
          </a:p>
        </p:txBody>
      </p:sp>
      <p:sp>
        <p:nvSpPr>
          <p:cNvPr id="44" name="对话气泡: 矩形 15">
            <a:extLst>
              <a:ext uri="{FF2B5EF4-FFF2-40B4-BE49-F238E27FC236}">
                <a16:creationId xmlns:a16="http://schemas.microsoft.com/office/drawing/2014/main" id="{AB2E7A90-5DF7-4DE6-88D6-A6F615F88B87}"/>
              </a:ext>
            </a:extLst>
          </p:cNvPr>
          <p:cNvSpPr/>
          <p:nvPr/>
        </p:nvSpPr>
        <p:spPr>
          <a:xfrm>
            <a:off x="1949989" y="2448305"/>
            <a:ext cx="1101378" cy="408338"/>
          </a:xfrm>
          <a:custGeom>
            <a:avLst/>
            <a:gdLst>
              <a:gd name="connsiteX0" fmla="*/ 0 w 1828800"/>
              <a:gd name="connsiteY0" fmla="*/ 0 h 707886"/>
              <a:gd name="connsiteX1" fmla="*/ 304800 w 1828800"/>
              <a:gd name="connsiteY1" fmla="*/ 0 h 707886"/>
              <a:gd name="connsiteX2" fmla="*/ 304800 w 1828800"/>
              <a:gd name="connsiteY2" fmla="*/ 0 h 707886"/>
              <a:gd name="connsiteX3" fmla="*/ 762000 w 1828800"/>
              <a:gd name="connsiteY3" fmla="*/ 0 h 707886"/>
              <a:gd name="connsiteX4" fmla="*/ 1828800 w 1828800"/>
              <a:gd name="connsiteY4" fmla="*/ 0 h 707886"/>
              <a:gd name="connsiteX5" fmla="*/ 1828800 w 1828800"/>
              <a:gd name="connsiteY5" fmla="*/ 412934 h 707886"/>
              <a:gd name="connsiteX6" fmla="*/ 1828800 w 1828800"/>
              <a:gd name="connsiteY6" fmla="*/ 412934 h 707886"/>
              <a:gd name="connsiteX7" fmla="*/ 1828800 w 1828800"/>
              <a:gd name="connsiteY7" fmla="*/ 589905 h 707886"/>
              <a:gd name="connsiteX8" fmla="*/ 1828800 w 1828800"/>
              <a:gd name="connsiteY8" fmla="*/ 707886 h 707886"/>
              <a:gd name="connsiteX9" fmla="*/ 762000 w 1828800"/>
              <a:gd name="connsiteY9" fmla="*/ 707886 h 707886"/>
              <a:gd name="connsiteX10" fmla="*/ 304806 w 1828800"/>
              <a:gd name="connsiteY10" fmla="*/ 805900 h 707886"/>
              <a:gd name="connsiteX11" fmla="*/ 304800 w 1828800"/>
              <a:gd name="connsiteY11" fmla="*/ 707886 h 707886"/>
              <a:gd name="connsiteX12" fmla="*/ 0 w 1828800"/>
              <a:gd name="connsiteY12" fmla="*/ 707886 h 707886"/>
              <a:gd name="connsiteX13" fmla="*/ 0 w 1828800"/>
              <a:gd name="connsiteY13" fmla="*/ 589905 h 707886"/>
              <a:gd name="connsiteX14" fmla="*/ 0 w 1828800"/>
              <a:gd name="connsiteY14" fmla="*/ 412934 h 707886"/>
              <a:gd name="connsiteX15" fmla="*/ 0 w 1828800"/>
              <a:gd name="connsiteY15" fmla="*/ 412934 h 707886"/>
              <a:gd name="connsiteX16" fmla="*/ 0 w 1828800"/>
              <a:gd name="connsiteY16" fmla="*/ 0 h 707886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412934 h 805900"/>
              <a:gd name="connsiteX7" fmla="*/ 1828800 w 1828800"/>
              <a:gd name="connsiteY7" fmla="*/ 589905 h 805900"/>
              <a:gd name="connsiteX8" fmla="*/ 1828800 w 1828800"/>
              <a:gd name="connsiteY8" fmla="*/ 707886 h 805900"/>
              <a:gd name="connsiteX9" fmla="*/ 762000 w 1828800"/>
              <a:gd name="connsiteY9" fmla="*/ 707886 h 805900"/>
              <a:gd name="connsiteX10" fmla="*/ 304806 w 1828800"/>
              <a:gd name="connsiteY10" fmla="*/ 805900 h 805900"/>
              <a:gd name="connsiteX11" fmla="*/ 304800 w 1828800"/>
              <a:gd name="connsiteY11" fmla="*/ 707886 h 805900"/>
              <a:gd name="connsiteX12" fmla="*/ 0 w 1828800"/>
              <a:gd name="connsiteY12" fmla="*/ 707886 h 805900"/>
              <a:gd name="connsiteX13" fmla="*/ 0 w 1828800"/>
              <a:gd name="connsiteY13" fmla="*/ 589905 h 805900"/>
              <a:gd name="connsiteX14" fmla="*/ 0 w 1828800"/>
              <a:gd name="connsiteY14" fmla="*/ 412934 h 805900"/>
              <a:gd name="connsiteX15" fmla="*/ 0 w 1828800"/>
              <a:gd name="connsiteY15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589905 h 805900"/>
              <a:gd name="connsiteX7" fmla="*/ 1828800 w 1828800"/>
              <a:gd name="connsiteY7" fmla="*/ 707886 h 805900"/>
              <a:gd name="connsiteX8" fmla="*/ 762000 w 1828800"/>
              <a:gd name="connsiteY8" fmla="*/ 707886 h 805900"/>
              <a:gd name="connsiteX9" fmla="*/ 304806 w 1828800"/>
              <a:gd name="connsiteY9" fmla="*/ 805900 h 805900"/>
              <a:gd name="connsiteX10" fmla="*/ 304800 w 1828800"/>
              <a:gd name="connsiteY10" fmla="*/ 707886 h 805900"/>
              <a:gd name="connsiteX11" fmla="*/ 0 w 1828800"/>
              <a:gd name="connsiteY11" fmla="*/ 707886 h 805900"/>
              <a:gd name="connsiteX12" fmla="*/ 0 w 1828800"/>
              <a:gd name="connsiteY12" fmla="*/ 589905 h 805900"/>
              <a:gd name="connsiteX13" fmla="*/ 0 w 1828800"/>
              <a:gd name="connsiteY13" fmla="*/ 412934 h 805900"/>
              <a:gd name="connsiteX14" fmla="*/ 0 w 1828800"/>
              <a:gd name="connsiteY14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589905 h 805900"/>
              <a:gd name="connsiteX6" fmla="*/ 1828800 w 1828800"/>
              <a:gd name="connsiteY6" fmla="*/ 707886 h 805900"/>
              <a:gd name="connsiteX7" fmla="*/ 762000 w 1828800"/>
              <a:gd name="connsiteY7" fmla="*/ 707886 h 805900"/>
              <a:gd name="connsiteX8" fmla="*/ 304806 w 1828800"/>
              <a:gd name="connsiteY8" fmla="*/ 805900 h 805900"/>
              <a:gd name="connsiteX9" fmla="*/ 304800 w 1828800"/>
              <a:gd name="connsiteY9" fmla="*/ 707886 h 805900"/>
              <a:gd name="connsiteX10" fmla="*/ 0 w 1828800"/>
              <a:gd name="connsiteY10" fmla="*/ 707886 h 805900"/>
              <a:gd name="connsiteX11" fmla="*/ 0 w 1828800"/>
              <a:gd name="connsiteY11" fmla="*/ 589905 h 805900"/>
              <a:gd name="connsiteX12" fmla="*/ 0 w 1828800"/>
              <a:gd name="connsiteY12" fmla="*/ 412934 h 805900"/>
              <a:gd name="connsiteX13" fmla="*/ 0 w 1828800"/>
              <a:gd name="connsiteY13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412934 h 805900"/>
              <a:gd name="connsiteX12" fmla="*/ 0 w 1828800"/>
              <a:gd name="connsiteY12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762000 w 1828800"/>
              <a:gd name="connsiteY2" fmla="*/ 0 h 805900"/>
              <a:gd name="connsiteX3" fmla="*/ 1828800 w 1828800"/>
              <a:gd name="connsiteY3" fmla="*/ 0 h 805900"/>
              <a:gd name="connsiteX4" fmla="*/ 1828800 w 1828800"/>
              <a:gd name="connsiteY4" fmla="*/ 707886 h 805900"/>
              <a:gd name="connsiteX5" fmla="*/ 762000 w 1828800"/>
              <a:gd name="connsiteY5" fmla="*/ 707886 h 805900"/>
              <a:gd name="connsiteX6" fmla="*/ 304806 w 1828800"/>
              <a:gd name="connsiteY6" fmla="*/ 805900 h 805900"/>
              <a:gd name="connsiteX7" fmla="*/ 304800 w 1828800"/>
              <a:gd name="connsiteY7" fmla="*/ 707886 h 805900"/>
              <a:gd name="connsiteX8" fmla="*/ 0 w 1828800"/>
              <a:gd name="connsiteY8" fmla="*/ 707886 h 805900"/>
              <a:gd name="connsiteX9" fmla="*/ 0 w 1828800"/>
              <a:gd name="connsiteY9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1828800 w 1828800"/>
              <a:gd name="connsiteY2" fmla="*/ 0 h 805900"/>
              <a:gd name="connsiteX3" fmla="*/ 1828800 w 1828800"/>
              <a:gd name="connsiteY3" fmla="*/ 707886 h 805900"/>
              <a:gd name="connsiteX4" fmla="*/ 762000 w 1828800"/>
              <a:gd name="connsiteY4" fmla="*/ 707886 h 805900"/>
              <a:gd name="connsiteX5" fmla="*/ 304806 w 1828800"/>
              <a:gd name="connsiteY5" fmla="*/ 805900 h 805900"/>
              <a:gd name="connsiteX6" fmla="*/ 304800 w 1828800"/>
              <a:gd name="connsiteY6" fmla="*/ 707886 h 805900"/>
              <a:gd name="connsiteX7" fmla="*/ 0 w 1828800"/>
              <a:gd name="connsiteY7" fmla="*/ 707886 h 805900"/>
              <a:gd name="connsiteX8" fmla="*/ 0 w 1828800"/>
              <a:gd name="connsiteY8" fmla="*/ 0 h 805900"/>
              <a:gd name="connsiteX0" fmla="*/ 0 w 1828800"/>
              <a:gd name="connsiteY0" fmla="*/ 0 h 805900"/>
              <a:gd name="connsiteX1" fmla="*/ 1828800 w 1828800"/>
              <a:gd name="connsiteY1" fmla="*/ 0 h 805900"/>
              <a:gd name="connsiteX2" fmla="*/ 1828800 w 1828800"/>
              <a:gd name="connsiteY2" fmla="*/ 707886 h 805900"/>
              <a:gd name="connsiteX3" fmla="*/ 762000 w 1828800"/>
              <a:gd name="connsiteY3" fmla="*/ 707886 h 805900"/>
              <a:gd name="connsiteX4" fmla="*/ 304806 w 1828800"/>
              <a:gd name="connsiteY4" fmla="*/ 805900 h 805900"/>
              <a:gd name="connsiteX5" fmla="*/ 304800 w 1828800"/>
              <a:gd name="connsiteY5" fmla="*/ 707886 h 805900"/>
              <a:gd name="connsiteX6" fmla="*/ 0 w 1828800"/>
              <a:gd name="connsiteY6" fmla="*/ 707886 h 805900"/>
              <a:gd name="connsiteX7" fmla="*/ 0 w 1828800"/>
              <a:gd name="connsiteY7" fmla="*/ 0 h 805900"/>
              <a:gd name="connsiteX0" fmla="*/ 0 w 2309813"/>
              <a:gd name="connsiteY0" fmla="*/ 14288 h 820188"/>
              <a:gd name="connsiteX1" fmla="*/ 2309813 w 2309813"/>
              <a:gd name="connsiteY1" fmla="*/ 0 h 820188"/>
              <a:gd name="connsiteX2" fmla="*/ 1828800 w 2309813"/>
              <a:gd name="connsiteY2" fmla="*/ 722174 h 820188"/>
              <a:gd name="connsiteX3" fmla="*/ 762000 w 2309813"/>
              <a:gd name="connsiteY3" fmla="*/ 722174 h 820188"/>
              <a:gd name="connsiteX4" fmla="*/ 304806 w 2309813"/>
              <a:gd name="connsiteY4" fmla="*/ 820188 h 820188"/>
              <a:gd name="connsiteX5" fmla="*/ 304800 w 2309813"/>
              <a:gd name="connsiteY5" fmla="*/ 722174 h 820188"/>
              <a:gd name="connsiteX6" fmla="*/ 0 w 2309813"/>
              <a:gd name="connsiteY6" fmla="*/ 722174 h 820188"/>
              <a:gd name="connsiteX7" fmla="*/ 0 w 2309813"/>
              <a:gd name="connsiteY7" fmla="*/ 14288 h 820188"/>
              <a:gd name="connsiteX0" fmla="*/ 0 w 2133600"/>
              <a:gd name="connsiteY0" fmla="*/ 14288 h 820188"/>
              <a:gd name="connsiteX1" fmla="*/ 2133600 w 2133600"/>
              <a:gd name="connsiteY1" fmla="*/ 0 h 820188"/>
              <a:gd name="connsiteX2" fmla="*/ 1828800 w 2133600"/>
              <a:gd name="connsiteY2" fmla="*/ 722174 h 820188"/>
              <a:gd name="connsiteX3" fmla="*/ 762000 w 2133600"/>
              <a:gd name="connsiteY3" fmla="*/ 722174 h 820188"/>
              <a:gd name="connsiteX4" fmla="*/ 304806 w 2133600"/>
              <a:gd name="connsiteY4" fmla="*/ 820188 h 820188"/>
              <a:gd name="connsiteX5" fmla="*/ 304800 w 2133600"/>
              <a:gd name="connsiteY5" fmla="*/ 722174 h 820188"/>
              <a:gd name="connsiteX6" fmla="*/ 0 w 2133600"/>
              <a:gd name="connsiteY6" fmla="*/ 722174 h 820188"/>
              <a:gd name="connsiteX7" fmla="*/ 0 w 2133600"/>
              <a:gd name="connsiteY7" fmla="*/ 14288 h 820188"/>
              <a:gd name="connsiteX0" fmla="*/ 0 w 2047875"/>
              <a:gd name="connsiteY0" fmla="*/ 14288 h 820188"/>
              <a:gd name="connsiteX1" fmla="*/ 2047875 w 2047875"/>
              <a:gd name="connsiteY1" fmla="*/ 0 h 820188"/>
              <a:gd name="connsiteX2" fmla="*/ 1828800 w 2047875"/>
              <a:gd name="connsiteY2" fmla="*/ 722174 h 820188"/>
              <a:gd name="connsiteX3" fmla="*/ 762000 w 2047875"/>
              <a:gd name="connsiteY3" fmla="*/ 722174 h 820188"/>
              <a:gd name="connsiteX4" fmla="*/ 304806 w 2047875"/>
              <a:gd name="connsiteY4" fmla="*/ 820188 h 820188"/>
              <a:gd name="connsiteX5" fmla="*/ 304800 w 2047875"/>
              <a:gd name="connsiteY5" fmla="*/ 722174 h 820188"/>
              <a:gd name="connsiteX6" fmla="*/ 0 w 2047875"/>
              <a:gd name="connsiteY6" fmla="*/ 722174 h 820188"/>
              <a:gd name="connsiteX7" fmla="*/ 0 w 2047875"/>
              <a:gd name="connsiteY7" fmla="*/ 14288 h 820188"/>
              <a:gd name="connsiteX0" fmla="*/ 0 w 2019300"/>
              <a:gd name="connsiteY0" fmla="*/ 0 h 805900"/>
              <a:gd name="connsiteX1" fmla="*/ 2019300 w 2019300"/>
              <a:gd name="connsiteY1" fmla="*/ 0 h 805900"/>
              <a:gd name="connsiteX2" fmla="*/ 1828800 w 2019300"/>
              <a:gd name="connsiteY2" fmla="*/ 707886 h 805900"/>
              <a:gd name="connsiteX3" fmla="*/ 762000 w 2019300"/>
              <a:gd name="connsiteY3" fmla="*/ 707886 h 805900"/>
              <a:gd name="connsiteX4" fmla="*/ 304806 w 2019300"/>
              <a:gd name="connsiteY4" fmla="*/ 805900 h 805900"/>
              <a:gd name="connsiteX5" fmla="*/ 304800 w 2019300"/>
              <a:gd name="connsiteY5" fmla="*/ 707886 h 805900"/>
              <a:gd name="connsiteX6" fmla="*/ 0 w 2019300"/>
              <a:gd name="connsiteY6" fmla="*/ 707886 h 805900"/>
              <a:gd name="connsiteX7" fmla="*/ 0 w 2019300"/>
              <a:gd name="connsiteY7" fmla="*/ 0 h 805900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304806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66706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90518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280993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333384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272261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9300" h="893104">
                <a:moveTo>
                  <a:pt x="166687" y="0"/>
                </a:moveTo>
                <a:lnTo>
                  <a:pt x="2019300" y="14288"/>
                </a:lnTo>
                <a:lnTo>
                  <a:pt x="1828800" y="722174"/>
                </a:lnTo>
                <a:lnTo>
                  <a:pt x="762000" y="722174"/>
                </a:lnTo>
                <a:cubicBezTo>
                  <a:pt x="601664" y="754845"/>
                  <a:pt x="432597" y="860433"/>
                  <a:pt x="272261" y="893104"/>
                </a:cubicBezTo>
                <a:cubicBezTo>
                  <a:pt x="272259" y="860433"/>
                  <a:pt x="304802" y="754845"/>
                  <a:pt x="304800" y="722174"/>
                </a:cubicBezTo>
                <a:lnTo>
                  <a:pt x="0" y="722174"/>
                </a:lnTo>
                <a:lnTo>
                  <a:pt x="1666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7C65CD-6684-441B-8C7F-0FB354ED8F97}"/>
              </a:ext>
            </a:extLst>
          </p:cNvPr>
          <p:cNvSpPr txBox="1"/>
          <p:nvPr/>
        </p:nvSpPr>
        <p:spPr>
          <a:xfrm>
            <a:off x="2233754" y="24590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缺点</a:t>
            </a:r>
          </a:p>
        </p:txBody>
      </p:sp>
      <p:sp>
        <p:nvSpPr>
          <p:cNvPr id="46" name="对话气泡: 矩形 15">
            <a:extLst>
              <a:ext uri="{FF2B5EF4-FFF2-40B4-BE49-F238E27FC236}">
                <a16:creationId xmlns:a16="http://schemas.microsoft.com/office/drawing/2014/main" id="{F2140BFE-3737-4725-89AE-5E0AAC1C984F}"/>
              </a:ext>
            </a:extLst>
          </p:cNvPr>
          <p:cNvSpPr/>
          <p:nvPr/>
        </p:nvSpPr>
        <p:spPr>
          <a:xfrm>
            <a:off x="1949989" y="3108932"/>
            <a:ext cx="1101378" cy="408338"/>
          </a:xfrm>
          <a:custGeom>
            <a:avLst/>
            <a:gdLst>
              <a:gd name="connsiteX0" fmla="*/ 0 w 1828800"/>
              <a:gd name="connsiteY0" fmla="*/ 0 h 707886"/>
              <a:gd name="connsiteX1" fmla="*/ 304800 w 1828800"/>
              <a:gd name="connsiteY1" fmla="*/ 0 h 707886"/>
              <a:gd name="connsiteX2" fmla="*/ 304800 w 1828800"/>
              <a:gd name="connsiteY2" fmla="*/ 0 h 707886"/>
              <a:gd name="connsiteX3" fmla="*/ 762000 w 1828800"/>
              <a:gd name="connsiteY3" fmla="*/ 0 h 707886"/>
              <a:gd name="connsiteX4" fmla="*/ 1828800 w 1828800"/>
              <a:gd name="connsiteY4" fmla="*/ 0 h 707886"/>
              <a:gd name="connsiteX5" fmla="*/ 1828800 w 1828800"/>
              <a:gd name="connsiteY5" fmla="*/ 412934 h 707886"/>
              <a:gd name="connsiteX6" fmla="*/ 1828800 w 1828800"/>
              <a:gd name="connsiteY6" fmla="*/ 412934 h 707886"/>
              <a:gd name="connsiteX7" fmla="*/ 1828800 w 1828800"/>
              <a:gd name="connsiteY7" fmla="*/ 589905 h 707886"/>
              <a:gd name="connsiteX8" fmla="*/ 1828800 w 1828800"/>
              <a:gd name="connsiteY8" fmla="*/ 707886 h 707886"/>
              <a:gd name="connsiteX9" fmla="*/ 762000 w 1828800"/>
              <a:gd name="connsiteY9" fmla="*/ 707886 h 707886"/>
              <a:gd name="connsiteX10" fmla="*/ 304806 w 1828800"/>
              <a:gd name="connsiteY10" fmla="*/ 805900 h 707886"/>
              <a:gd name="connsiteX11" fmla="*/ 304800 w 1828800"/>
              <a:gd name="connsiteY11" fmla="*/ 707886 h 707886"/>
              <a:gd name="connsiteX12" fmla="*/ 0 w 1828800"/>
              <a:gd name="connsiteY12" fmla="*/ 707886 h 707886"/>
              <a:gd name="connsiteX13" fmla="*/ 0 w 1828800"/>
              <a:gd name="connsiteY13" fmla="*/ 589905 h 707886"/>
              <a:gd name="connsiteX14" fmla="*/ 0 w 1828800"/>
              <a:gd name="connsiteY14" fmla="*/ 412934 h 707886"/>
              <a:gd name="connsiteX15" fmla="*/ 0 w 1828800"/>
              <a:gd name="connsiteY15" fmla="*/ 412934 h 707886"/>
              <a:gd name="connsiteX16" fmla="*/ 0 w 1828800"/>
              <a:gd name="connsiteY16" fmla="*/ 0 h 707886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412934 h 805900"/>
              <a:gd name="connsiteX7" fmla="*/ 1828800 w 1828800"/>
              <a:gd name="connsiteY7" fmla="*/ 589905 h 805900"/>
              <a:gd name="connsiteX8" fmla="*/ 1828800 w 1828800"/>
              <a:gd name="connsiteY8" fmla="*/ 707886 h 805900"/>
              <a:gd name="connsiteX9" fmla="*/ 762000 w 1828800"/>
              <a:gd name="connsiteY9" fmla="*/ 707886 h 805900"/>
              <a:gd name="connsiteX10" fmla="*/ 304806 w 1828800"/>
              <a:gd name="connsiteY10" fmla="*/ 805900 h 805900"/>
              <a:gd name="connsiteX11" fmla="*/ 304800 w 1828800"/>
              <a:gd name="connsiteY11" fmla="*/ 707886 h 805900"/>
              <a:gd name="connsiteX12" fmla="*/ 0 w 1828800"/>
              <a:gd name="connsiteY12" fmla="*/ 707886 h 805900"/>
              <a:gd name="connsiteX13" fmla="*/ 0 w 1828800"/>
              <a:gd name="connsiteY13" fmla="*/ 589905 h 805900"/>
              <a:gd name="connsiteX14" fmla="*/ 0 w 1828800"/>
              <a:gd name="connsiteY14" fmla="*/ 412934 h 805900"/>
              <a:gd name="connsiteX15" fmla="*/ 0 w 1828800"/>
              <a:gd name="connsiteY15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589905 h 805900"/>
              <a:gd name="connsiteX7" fmla="*/ 1828800 w 1828800"/>
              <a:gd name="connsiteY7" fmla="*/ 707886 h 805900"/>
              <a:gd name="connsiteX8" fmla="*/ 762000 w 1828800"/>
              <a:gd name="connsiteY8" fmla="*/ 707886 h 805900"/>
              <a:gd name="connsiteX9" fmla="*/ 304806 w 1828800"/>
              <a:gd name="connsiteY9" fmla="*/ 805900 h 805900"/>
              <a:gd name="connsiteX10" fmla="*/ 304800 w 1828800"/>
              <a:gd name="connsiteY10" fmla="*/ 707886 h 805900"/>
              <a:gd name="connsiteX11" fmla="*/ 0 w 1828800"/>
              <a:gd name="connsiteY11" fmla="*/ 707886 h 805900"/>
              <a:gd name="connsiteX12" fmla="*/ 0 w 1828800"/>
              <a:gd name="connsiteY12" fmla="*/ 589905 h 805900"/>
              <a:gd name="connsiteX13" fmla="*/ 0 w 1828800"/>
              <a:gd name="connsiteY13" fmla="*/ 412934 h 805900"/>
              <a:gd name="connsiteX14" fmla="*/ 0 w 1828800"/>
              <a:gd name="connsiteY14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589905 h 805900"/>
              <a:gd name="connsiteX6" fmla="*/ 1828800 w 1828800"/>
              <a:gd name="connsiteY6" fmla="*/ 707886 h 805900"/>
              <a:gd name="connsiteX7" fmla="*/ 762000 w 1828800"/>
              <a:gd name="connsiteY7" fmla="*/ 707886 h 805900"/>
              <a:gd name="connsiteX8" fmla="*/ 304806 w 1828800"/>
              <a:gd name="connsiteY8" fmla="*/ 805900 h 805900"/>
              <a:gd name="connsiteX9" fmla="*/ 304800 w 1828800"/>
              <a:gd name="connsiteY9" fmla="*/ 707886 h 805900"/>
              <a:gd name="connsiteX10" fmla="*/ 0 w 1828800"/>
              <a:gd name="connsiteY10" fmla="*/ 707886 h 805900"/>
              <a:gd name="connsiteX11" fmla="*/ 0 w 1828800"/>
              <a:gd name="connsiteY11" fmla="*/ 589905 h 805900"/>
              <a:gd name="connsiteX12" fmla="*/ 0 w 1828800"/>
              <a:gd name="connsiteY12" fmla="*/ 412934 h 805900"/>
              <a:gd name="connsiteX13" fmla="*/ 0 w 1828800"/>
              <a:gd name="connsiteY13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412934 h 805900"/>
              <a:gd name="connsiteX12" fmla="*/ 0 w 1828800"/>
              <a:gd name="connsiteY12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762000 w 1828800"/>
              <a:gd name="connsiteY2" fmla="*/ 0 h 805900"/>
              <a:gd name="connsiteX3" fmla="*/ 1828800 w 1828800"/>
              <a:gd name="connsiteY3" fmla="*/ 0 h 805900"/>
              <a:gd name="connsiteX4" fmla="*/ 1828800 w 1828800"/>
              <a:gd name="connsiteY4" fmla="*/ 707886 h 805900"/>
              <a:gd name="connsiteX5" fmla="*/ 762000 w 1828800"/>
              <a:gd name="connsiteY5" fmla="*/ 707886 h 805900"/>
              <a:gd name="connsiteX6" fmla="*/ 304806 w 1828800"/>
              <a:gd name="connsiteY6" fmla="*/ 805900 h 805900"/>
              <a:gd name="connsiteX7" fmla="*/ 304800 w 1828800"/>
              <a:gd name="connsiteY7" fmla="*/ 707886 h 805900"/>
              <a:gd name="connsiteX8" fmla="*/ 0 w 1828800"/>
              <a:gd name="connsiteY8" fmla="*/ 707886 h 805900"/>
              <a:gd name="connsiteX9" fmla="*/ 0 w 1828800"/>
              <a:gd name="connsiteY9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1828800 w 1828800"/>
              <a:gd name="connsiteY2" fmla="*/ 0 h 805900"/>
              <a:gd name="connsiteX3" fmla="*/ 1828800 w 1828800"/>
              <a:gd name="connsiteY3" fmla="*/ 707886 h 805900"/>
              <a:gd name="connsiteX4" fmla="*/ 762000 w 1828800"/>
              <a:gd name="connsiteY4" fmla="*/ 707886 h 805900"/>
              <a:gd name="connsiteX5" fmla="*/ 304806 w 1828800"/>
              <a:gd name="connsiteY5" fmla="*/ 805900 h 805900"/>
              <a:gd name="connsiteX6" fmla="*/ 304800 w 1828800"/>
              <a:gd name="connsiteY6" fmla="*/ 707886 h 805900"/>
              <a:gd name="connsiteX7" fmla="*/ 0 w 1828800"/>
              <a:gd name="connsiteY7" fmla="*/ 707886 h 805900"/>
              <a:gd name="connsiteX8" fmla="*/ 0 w 1828800"/>
              <a:gd name="connsiteY8" fmla="*/ 0 h 805900"/>
              <a:gd name="connsiteX0" fmla="*/ 0 w 1828800"/>
              <a:gd name="connsiteY0" fmla="*/ 0 h 805900"/>
              <a:gd name="connsiteX1" fmla="*/ 1828800 w 1828800"/>
              <a:gd name="connsiteY1" fmla="*/ 0 h 805900"/>
              <a:gd name="connsiteX2" fmla="*/ 1828800 w 1828800"/>
              <a:gd name="connsiteY2" fmla="*/ 707886 h 805900"/>
              <a:gd name="connsiteX3" fmla="*/ 762000 w 1828800"/>
              <a:gd name="connsiteY3" fmla="*/ 707886 h 805900"/>
              <a:gd name="connsiteX4" fmla="*/ 304806 w 1828800"/>
              <a:gd name="connsiteY4" fmla="*/ 805900 h 805900"/>
              <a:gd name="connsiteX5" fmla="*/ 304800 w 1828800"/>
              <a:gd name="connsiteY5" fmla="*/ 707886 h 805900"/>
              <a:gd name="connsiteX6" fmla="*/ 0 w 1828800"/>
              <a:gd name="connsiteY6" fmla="*/ 707886 h 805900"/>
              <a:gd name="connsiteX7" fmla="*/ 0 w 1828800"/>
              <a:gd name="connsiteY7" fmla="*/ 0 h 805900"/>
              <a:gd name="connsiteX0" fmla="*/ 0 w 2309813"/>
              <a:gd name="connsiteY0" fmla="*/ 14288 h 820188"/>
              <a:gd name="connsiteX1" fmla="*/ 2309813 w 2309813"/>
              <a:gd name="connsiteY1" fmla="*/ 0 h 820188"/>
              <a:gd name="connsiteX2" fmla="*/ 1828800 w 2309813"/>
              <a:gd name="connsiteY2" fmla="*/ 722174 h 820188"/>
              <a:gd name="connsiteX3" fmla="*/ 762000 w 2309813"/>
              <a:gd name="connsiteY3" fmla="*/ 722174 h 820188"/>
              <a:gd name="connsiteX4" fmla="*/ 304806 w 2309813"/>
              <a:gd name="connsiteY4" fmla="*/ 820188 h 820188"/>
              <a:gd name="connsiteX5" fmla="*/ 304800 w 2309813"/>
              <a:gd name="connsiteY5" fmla="*/ 722174 h 820188"/>
              <a:gd name="connsiteX6" fmla="*/ 0 w 2309813"/>
              <a:gd name="connsiteY6" fmla="*/ 722174 h 820188"/>
              <a:gd name="connsiteX7" fmla="*/ 0 w 2309813"/>
              <a:gd name="connsiteY7" fmla="*/ 14288 h 820188"/>
              <a:gd name="connsiteX0" fmla="*/ 0 w 2133600"/>
              <a:gd name="connsiteY0" fmla="*/ 14288 h 820188"/>
              <a:gd name="connsiteX1" fmla="*/ 2133600 w 2133600"/>
              <a:gd name="connsiteY1" fmla="*/ 0 h 820188"/>
              <a:gd name="connsiteX2" fmla="*/ 1828800 w 2133600"/>
              <a:gd name="connsiteY2" fmla="*/ 722174 h 820188"/>
              <a:gd name="connsiteX3" fmla="*/ 762000 w 2133600"/>
              <a:gd name="connsiteY3" fmla="*/ 722174 h 820188"/>
              <a:gd name="connsiteX4" fmla="*/ 304806 w 2133600"/>
              <a:gd name="connsiteY4" fmla="*/ 820188 h 820188"/>
              <a:gd name="connsiteX5" fmla="*/ 304800 w 2133600"/>
              <a:gd name="connsiteY5" fmla="*/ 722174 h 820188"/>
              <a:gd name="connsiteX6" fmla="*/ 0 w 2133600"/>
              <a:gd name="connsiteY6" fmla="*/ 722174 h 820188"/>
              <a:gd name="connsiteX7" fmla="*/ 0 w 2133600"/>
              <a:gd name="connsiteY7" fmla="*/ 14288 h 820188"/>
              <a:gd name="connsiteX0" fmla="*/ 0 w 2047875"/>
              <a:gd name="connsiteY0" fmla="*/ 14288 h 820188"/>
              <a:gd name="connsiteX1" fmla="*/ 2047875 w 2047875"/>
              <a:gd name="connsiteY1" fmla="*/ 0 h 820188"/>
              <a:gd name="connsiteX2" fmla="*/ 1828800 w 2047875"/>
              <a:gd name="connsiteY2" fmla="*/ 722174 h 820188"/>
              <a:gd name="connsiteX3" fmla="*/ 762000 w 2047875"/>
              <a:gd name="connsiteY3" fmla="*/ 722174 h 820188"/>
              <a:gd name="connsiteX4" fmla="*/ 304806 w 2047875"/>
              <a:gd name="connsiteY4" fmla="*/ 820188 h 820188"/>
              <a:gd name="connsiteX5" fmla="*/ 304800 w 2047875"/>
              <a:gd name="connsiteY5" fmla="*/ 722174 h 820188"/>
              <a:gd name="connsiteX6" fmla="*/ 0 w 2047875"/>
              <a:gd name="connsiteY6" fmla="*/ 722174 h 820188"/>
              <a:gd name="connsiteX7" fmla="*/ 0 w 2047875"/>
              <a:gd name="connsiteY7" fmla="*/ 14288 h 820188"/>
              <a:gd name="connsiteX0" fmla="*/ 0 w 2019300"/>
              <a:gd name="connsiteY0" fmla="*/ 0 h 805900"/>
              <a:gd name="connsiteX1" fmla="*/ 2019300 w 2019300"/>
              <a:gd name="connsiteY1" fmla="*/ 0 h 805900"/>
              <a:gd name="connsiteX2" fmla="*/ 1828800 w 2019300"/>
              <a:gd name="connsiteY2" fmla="*/ 707886 h 805900"/>
              <a:gd name="connsiteX3" fmla="*/ 762000 w 2019300"/>
              <a:gd name="connsiteY3" fmla="*/ 707886 h 805900"/>
              <a:gd name="connsiteX4" fmla="*/ 304806 w 2019300"/>
              <a:gd name="connsiteY4" fmla="*/ 805900 h 805900"/>
              <a:gd name="connsiteX5" fmla="*/ 304800 w 2019300"/>
              <a:gd name="connsiteY5" fmla="*/ 707886 h 805900"/>
              <a:gd name="connsiteX6" fmla="*/ 0 w 2019300"/>
              <a:gd name="connsiteY6" fmla="*/ 707886 h 805900"/>
              <a:gd name="connsiteX7" fmla="*/ 0 w 2019300"/>
              <a:gd name="connsiteY7" fmla="*/ 0 h 805900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304806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66706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90518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280993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333384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272261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9300" h="893104">
                <a:moveTo>
                  <a:pt x="166687" y="0"/>
                </a:moveTo>
                <a:lnTo>
                  <a:pt x="2019300" y="14288"/>
                </a:lnTo>
                <a:lnTo>
                  <a:pt x="1828800" y="722174"/>
                </a:lnTo>
                <a:lnTo>
                  <a:pt x="762000" y="722174"/>
                </a:lnTo>
                <a:cubicBezTo>
                  <a:pt x="601664" y="754845"/>
                  <a:pt x="432597" y="860433"/>
                  <a:pt x="272261" y="893104"/>
                </a:cubicBezTo>
                <a:cubicBezTo>
                  <a:pt x="272259" y="860433"/>
                  <a:pt x="304802" y="754845"/>
                  <a:pt x="304800" y="722174"/>
                </a:cubicBezTo>
                <a:lnTo>
                  <a:pt x="0" y="722174"/>
                </a:lnTo>
                <a:lnTo>
                  <a:pt x="1666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B85876D-8E54-47A1-A454-9B9869C82E78}"/>
              </a:ext>
            </a:extLst>
          </p:cNvPr>
          <p:cNvSpPr txBox="1"/>
          <p:nvPr/>
        </p:nvSpPr>
        <p:spPr>
          <a:xfrm>
            <a:off x="2233754" y="31196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缺点</a:t>
            </a:r>
          </a:p>
        </p:txBody>
      </p:sp>
      <p:sp>
        <p:nvSpPr>
          <p:cNvPr id="48" name="对话气泡: 矩形 15">
            <a:extLst>
              <a:ext uri="{FF2B5EF4-FFF2-40B4-BE49-F238E27FC236}">
                <a16:creationId xmlns:a16="http://schemas.microsoft.com/office/drawing/2014/main" id="{87957C0A-66FE-4888-BF10-0F8AA62C8D6F}"/>
              </a:ext>
            </a:extLst>
          </p:cNvPr>
          <p:cNvSpPr/>
          <p:nvPr/>
        </p:nvSpPr>
        <p:spPr>
          <a:xfrm>
            <a:off x="5748936" y="3906020"/>
            <a:ext cx="1101378" cy="408338"/>
          </a:xfrm>
          <a:custGeom>
            <a:avLst/>
            <a:gdLst>
              <a:gd name="connsiteX0" fmla="*/ 0 w 1828800"/>
              <a:gd name="connsiteY0" fmla="*/ 0 h 707886"/>
              <a:gd name="connsiteX1" fmla="*/ 304800 w 1828800"/>
              <a:gd name="connsiteY1" fmla="*/ 0 h 707886"/>
              <a:gd name="connsiteX2" fmla="*/ 304800 w 1828800"/>
              <a:gd name="connsiteY2" fmla="*/ 0 h 707886"/>
              <a:gd name="connsiteX3" fmla="*/ 762000 w 1828800"/>
              <a:gd name="connsiteY3" fmla="*/ 0 h 707886"/>
              <a:gd name="connsiteX4" fmla="*/ 1828800 w 1828800"/>
              <a:gd name="connsiteY4" fmla="*/ 0 h 707886"/>
              <a:gd name="connsiteX5" fmla="*/ 1828800 w 1828800"/>
              <a:gd name="connsiteY5" fmla="*/ 412934 h 707886"/>
              <a:gd name="connsiteX6" fmla="*/ 1828800 w 1828800"/>
              <a:gd name="connsiteY6" fmla="*/ 412934 h 707886"/>
              <a:gd name="connsiteX7" fmla="*/ 1828800 w 1828800"/>
              <a:gd name="connsiteY7" fmla="*/ 589905 h 707886"/>
              <a:gd name="connsiteX8" fmla="*/ 1828800 w 1828800"/>
              <a:gd name="connsiteY8" fmla="*/ 707886 h 707886"/>
              <a:gd name="connsiteX9" fmla="*/ 762000 w 1828800"/>
              <a:gd name="connsiteY9" fmla="*/ 707886 h 707886"/>
              <a:gd name="connsiteX10" fmla="*/ 304806 w 1828800"/>
              <a:gd name="connsiteY10" fmla="*/ 805900 h 707886"/>
              <a:gd name="connsiteX11" fmla="*/ 304800 w 1828800"/>
              <a:gd name="connsiteY11" fmla="*/ 707886 h 707886"/>
              <a:gd name="connsiteX12" fmla="*/ 0 w 1828800"/>
              <a:gd name="connsiteY12" fmla="*/ 707886 h 707886"/>
              <a:gd name="connsiteX13" fmla="*/ 0 w 1828800"/>
              <a:gd name="connsiteY13" fmla="*/ 589905 h 707886"/>
              <a:gd name="connsiteX14" fmla="*/ 0 w 1828800"/>
              <a:gd name="connsiteY14" fmla="*/ 412934 h 707886"/>
              <a:gd name="connsiteX15" fmla="*/ 0 w 1828800"/>
              <a:gd name="connsiteY15" fmla="*/ 412934 h 707886"/>
              <a:gd name="connsiteX16" fmla="*/ 0 w 1828800"/>
              <a:gd name="connsiteY16" fmla="*/ 0 h 707886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412934 h 805900"/>
              <a:gd name="connsiteX7" fmla="*/ 1828800 w 1828800"/>
              <a:gd name="connsiteY7" fmla="*/ 589905 h 805900"/>
              <a:gd name="connsiteX8" fmla="*/ 1828800 w 1828800"/>
              <a:gd name="connsiteY8" fmla="*/ 707886 h 805900"/>
              <a:gd name="connsiteX9" fmla="*/ 762000 w 1828800"/>
              <a:gd name="connsiteY9" fmla="*/ 707886 h 805900"/>
              <a:gd name="connsiteX10" fmla="*/ 304806 w 1828800"/>
              <a:gd name="connsiteY10" fmla="*/ 805900 h 805900"/>
              <a:gd name="connsiteX11" fmla="*/ 304800 w 1828800"/>
              <a:gd name="connsiteY11" fmla="*/ 707886 h 805900"/>
              <a:gd name="connsiteX12" fmla="*/ 0 w 1828800"/>
              <a:gd name="connsiteY12" fmla="*/ 707886 h 805900"/>
              <a:gd name="connsiteX13" fmla="*/ 0 w 1828800"/>
              <a:gd name="connsiteY13" fmla="*/ 589905 h 805900"/>
              <a:gd name="connsiteX14" fmla="*/ 0 w 1828800"/>
              <a:gd name="connsiteY14" fmla="*/ 412934 h 805900"/>
              <a:gd name="connsiteX15" fmla="*/ 0 w 1828800"/>
              <a:gd name="connsiteY15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589905 h 805900"/>
              <a:gd name="connsiteX7" fmla="*/ 1828800 w 1828800"/>
              <a:gd name="connsiteY7" fmla="*/ 707886 h 805900"/>
              <a:gd name="connsiteX8" fmla="*/ 762000 w 1828800"/>
              <a:gd name="connsiteY8" fmla="*/ 707886 h 805900"/>
              <a:gd name="connsiteX9" fmla="*/ 304806 w 1828800"/>
              <a:gd name="connsiteY9" fmla="*/ 805900 h 805900"/>
              <a:gd name="connsiteX10" fmla="*/ 304800 w 1828800"/>
              <a:gd name="connsiteY10" fmla="*/ 707886 h 805900"/>
              <a:gd name="connsiteX11" fmla="*/ 0 w 1828800"/>
              <a:gd name="connsiteY11" fmla="*/ 707886 h 805900"/>
              <a:gd name="connsiteX12" fmla="*/ 0 w 1828800"/>
              <a:gd name="connsiteY12" fmla="*/ 589905 h 805900"/>
              <a:gd name="connsiteX13" fmla="*/ 0 w 1828800"/>
              <a:gd name="connsiteY13" fmla="*/ 412934 h 805900"/>
              <a:gd name="connsiteX14" fmla="*/ 0 w 1828800"/>
              <a:gd name="connsiteY14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589905 h 805900"/>
              <a:gd name="connsiteX6" fmla="*/ 1828800 w 1828800"/>
              <a:gd name="connsiteY6" fmla="*/ 707886 h 805900"/>
              <a:gd name="connsiteX7" fmla="*/ 762000 w 1828800"/>
              <a:gd name="connsiteY7" fmla="*/ 707886 h 805900"/>
              <a:gd name="connsiteX8" fmla="*/ 304806 w 1828800"/>
              <a:gd name="connsiteY8" fmla="*/ 805900 h 805900"/>
              <a:gd name="connsiteX9" fmla="*/ 304800 w 1828800"/>
              <a:gd name="connsiteY9" fmla="*/ 707886 h 805900"/>
              <a:gd name="connsiteX10" fmla="*/ 0 w 1828800"/>
              <a:gd name="connsiteY10" fmla="*/ 707886 h 805900"/>
              <a:gd name="connsiteX11" fmla="*/ 0 w 1828800"/>
              <a:gd name="connsiteY11" fmla="*/ 589905 h 805900"/>
              <a:gd name="connsiteX12" fmla="*/ 0 w 1828800"/>
              <a:gd name="connsiteY12" fmla="*/ 412934 h 805900"/>
              <a:gd name="connsiteX13" fmla="*/ 0 w 1828800"/>
              <a:gd name="connsiteY13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412934 h 805900"/>
              <a:gd name="connsiteX12" fmla="*/ 0 w 1828800"/>
              <a:gd name="connsiteY12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762000 w 1828800"/>
              <a:gd name="connsiteY2" fmla="*/ 0 h 805900"/>
              <a:gd name="connsiteX3" fmla="*/ 1828800 w 1828800"/>
              <a:gd name="connsiteY3" fmla="*/ 0 h 805900"/>
              <a:gd name="connsiteX4" fmla="*/ 1828800 w 1828800"/>
              <a:gd name="connsiteY4" fmla="*/ 707886 h 805900"/>
              <a:gd name="connsiteX5" fmla="*/ 762000 w 1828800"/>
              <a:gd name="connsiteY5" fmla="*/ 707886 h 805900"/>
              <a:gd name="connsiteX6" fmla="*/ 304806 w 1828800"/>
              <a:gd name="connsiteY6" fmla="*/ 805900 h 805900"/>
              <a:gd name="connsiteX7" fmla="*/ 304800 w 1828800"/>
              <a:gd name="connsiteY7" fmla="*/ 707886 h 805900"/>
              <a:gd name="connsiteX8" fmla="*/ 0 w 1828800"/>
              <a:gd name="connsiteY8" fmla="*/ 707886 h 805900"/>
              <a:gd name="connsiteX9" fmla="*/ 0 w 1828800"/>
              <a:gd name="connsiteY9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1828800 w 1828800"/>
              <a:gd name="connsiteY2" fmla="*/ 0 h 805900"/>
              <a:gd name="connsiteX3" fmla="*/ 1828800 w 1828800"/>
              <a:gd name="connsiteY3" fmla="*/ 707886 h 805900"/>
              <a:gd name="connsiteX4" fmla="*/ 762000 w 1828800"/>
              <a:gd name="connsiteY4" fmla="*/ 707886 h 805900"/>
              <a:gd name="connsiteX5" fmla="*/ 304806 w 1828800"/>
              <a:gd name="connsiteY5" fmla="*/ 805900 h 805900"/>
              <a:gd name="connsiteX6" fmla="*/ 304800 w 1828800"/>
              <a:gd name="connsiteY6" fmla="*/ 707886 h 805900"/>
              <a:gd name="connsiteX7" fmla="*/ 0 w 1828800"/>
              <a:gd name="connsiteY7" fmla="*/ 707886 h 805900"/>
              <a:gd name="connsiteX8" fmla="*/ 0 w 1828800"/>
              <a:gd name="connsiteY8" fmla="*/ 0 h 805900"/>
              <a:gd name="connsiteX0" fmla="*/ 0 w 1828800"/>
              <a:gd name="connsiteY0" fmla="*/ 0 h 805900"/>
              <a:gd name="connsiteX1" fmla="*/ 1828800 w 1828800"/>
              <a:gd name="connsiteY1" fmla="*/ 0 h 805900"/>
              <a:gd name="connsiteX2" fmla="*/ 1828800 w 1828800"/>
              <a:gd name="connsiteY2" fmla="*/ 707886 h 805900"/>
              <a:gd name="connsiteX3" fmla="*/ 762000 w 1828800"/>
              <a:gd name="connsiteY3" fmla="*/ 707886 h 805900"/>
              <a:gd name="connsiteX4" fmla="*/ 304806 w 1828800"/>
              <a:gd name="connsiteY4" fmla="*/ 805900 h 805900"/>
              <a:gd name="connsiteX5" fmla="*/ 304800 w 1828800"/>
              <a:gd name="connsiteY5" fmla="*/ 707886 h 805900"/>
              <a:gd name="connsiteX6" fmla="*/ 0 w 1828800"/>
              <a:gd name="connsiteY6" fmla="*/ 707886 h 805900"/>
              <a:gd name="connsiteX7" fmla="*/ 0 w 1828800"/>
              <a:gd name="connsiteY7" fmla="*/ 0 h 805900"/>
              <a:gd name="connsiteX0" fmla="*/ 0 w 2309813"/>
              <a:gd name="connsiteY0" fmla="*/ 14288 h 820188"/>
              <a:gd name="connsiteX1" fmla="*/ 2309813 w 2309813"/>
              <a:gd name="connsiteY1" fmla="*/ 0 h 820188"/>
              <a:gd name="connsiteX2" fmla="*/ 1828800 w 2309813"/>
              <a:gd name="connsiteY2" fmla="*/ 722174 h 820188"/>
              <a:gd name="connsiteX3" fmla="*/ 762000 w 2309813"/>
              <a:gd name="connsiteY3" fmla="*/ 722174 h 820188"/>
              <a:gd name="connsiteX4" fmla="*/ 304806 w 2309813"/>
              <a:gd name="connsiteY4" fmla="*/ 820188 h 820188"/>
              <a:gd name="connsiteX5" fmla="*/ 304800 w 2309813"/>
              <a:gd name="connsiteY5" fmla="*/ 722174 h 820188"/>
              <a:gd name="connsiteX6" fmla="*/ 0 w 2309813"/>
              <a:gd name="connsiteY6" fmla="*/ 722174 h 820188"/>
              <a:gd name="connsiteX7" fmla="*/ 0 w 2309813"/>
              <a:gd name="connsiteY7" fmla="*/ 14288 h 820188"/>
              <a:gd name="connsiteX0" fmla="*/ 0 w 2133600"/>
              <a:gd name="connsiteY0" fmla="*/ 14288 h 820188"/>
              <a:gd name="connsiteX1" fmla="*/ 2133600 w 2133600"/>
              <a:gd name="connsiteY1" fmla="*/ 0 h 820188"/>
              <a:gd name="connsiteX2" fmla="*/ 1828800 w 2133600"/>
              <a:gd name="connsiteY2" fmla="*/ 722174 h 820188"/>
              <a:gd name="connsiteX3" fmla="*/ 762000 w 2133600"/>
              <a:gd name="connsiteY3" fmla="*/ 722174 h 820188"/>
              <a:gd name="connsiteX4" fmla="*/ 304806 w 2133600"/>
              <a:gd name="connsiteY4" fmla="*/ 820188 h 820188"/>
              <a:gd name="connsiteX5" fmla="*/ 304800 w 2133600"/>
              <a:gd name="connsiteY5" fmla="*/ 722174 h 820188"/>
              <a:gd name="connsiteX6" fmla="*/ 0 w 2133600"/>
              <a:gd name="connsiteY6" fmla="*/ 722174 h 820188"/>
              <a:gd name="connsiteX7" fmla="*/ 0 w 2133600"/>
              <a:gd name="connsiteY7" fmla="*/ 14288 h 820188"/>
              <a:gd name="connsiteX0" fmla="*/ 0 w 2047875"/>
              <a:gd name="connsiteY0" fmla="*/ 14288 h 820188"/>
              <a:gd name="connsiteX1" fmla="*/ 2047875 w 2047875"/>
              <a:gd name="connsiteY1" fmla="*/ 0 h 820188"/>
              <a:gd name="connsiteX2" fmla="*/ 1828800 w 2047875"/>
              <a:gd name="connsiteY2" fmla="*/ 722174 h 820188"/>
              <a:gd name="connsiteX3" fmla="*/ 762000 w 2047875"/>
              <a:gd name="connsiteY3" fmla="*/ 722174 h 820188"/>
              <a:gd name="connsiteX4" fmla="*/ 304806 w 2047875"/>
              <a:gd name="connsiteY4" fmla="*/ 820188 h 820188"/>
              <a:gd name="connsiteX5" fmla="*/ 304800 w 2047875"/>
              <a:gd name="connsiteY5" fmla="*/ 722174 h 820188"/>
              <a:gd name="connsiteX6" fmla="*/ 0 w 2047875"/>
              <a:gd name="connsiteY6" fmla="*/ 722174 h 820188"/>
              <a:gd name="connsiteX7" fmla="*/ 0 w 2047875"/>
              <a:gd name="connsiteY7" fmla="*/ 14288 h 820188"/>
              <a:gd name="connsiteX0" fmla="*/ 0 w 2019300"/>
              <a:gd name="connsiteY0" fmla="*/ 0 h 805900"/>
              <a:gd name="connsiteX1" fmla="*/ 2019300 w 2019300"/>
              <a:gd name="connsiteY1" fmla="*/ 0 h 805900"/>
              <a:gd name="connsiteX2" fmla="*/ 1828800 w 2019300"/>
              <a:gd name="connsiteY2" fmla="*/ 707886 h 805900"/>
              <a:gd name="connsiteX3" fmla="*/ 762000 w 2019300"/>
              <a:gd name="connsiteY3" fmla="*/ 707886 h 805900"/>
              <a:gd name="connsiteX4" fmla="*/ 304806 w 2019300"/>
              <a:gd name="connsiteY4" fmla="*/ 805900 h 805900"/>
              <a:gd name="connsiteX5" fmla="*/ 304800 w 2019300"/>
              <a:gd name="connsiteY5" fmla="*/ 707886 h 805900"/>
              <a:gd name="connsiteX6" fmla="*/ 0 w 2019300"/>
              <a:gd name="connsiteY6" fmla="*/ 707886 h 805900"/>
              <a:gd name="connsiteX7" fmla="*/ 0 w 2019300"/>
              <a:gd name="connsiteY7" fmla="*/ 0 h 805900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304806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66706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90518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280993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333384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272261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9300" h="893104">
                <a:moveTo>
                  <a:pt x="166687" y="0"/>
                </a:moveTo>
                <a:lnTo>
                  <a:pt x="2019300" y="14288"/>
                </a:lnTo>
                <a:lnTo>
                  <a:pt x="1828800" y="722174"/>
                </a:lnTo>
                <a:lnTo>
                  <a:pt x="762000" y="722174"/>
                </a:lnTo>
                <a:cubicBezTo>
                  <a:pt x="601664" y="754845"/>
                  <a:pt x="432597" y="860433"/>
                  <a:pt x="272261" y="893104"/>
                </a:cubicBezTo>
                <a:cubicBezTo>
                  <a:pt x="272259" y="860433"/>
                  <a:pt x="304802" y="754845"/>
                  <a:pt x="304800" y="722174"/>
                </a:cubicBezTo>
                <a:lnTo>
                  <a:pt x="0" y="722174"/>
                </a:lnTo>
                <a:lnTo>
                  <a:pt x="1666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8305A0-D483-41D3-A0D2-80FAD9CBE53B}"/>
              </a:ext>
            </a:extLst>
          </p:cNvPr>
          <p:cNvSpPr txBox="1"/>
          <p:nvPr/>
        </p:nvSpPr>
        <p:spPr>
          <a:xfrm>
            <a:off x="6032701" y="39167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</a:t>
            </a:r>
          </a:p>
        </p:txBody>
      </p:sp>
      <p:sp>
        <p:nvSpPr>
          <p:cNvPr id="50" name="对话气泡: 矩形 15">
            <a:extLst>
              <a:ext uri="{FF2B5EF4-FFF2-40B4-BE49-F238E27FC236}">
                <a16:creationId xmlns:a16="http://schemas.microsoft.com/office/drawing/2014/main" id="{07A8EC1B-7FCF-40C1-88AB-398EE2BC469C}"/>
              </a:ext>
            </a:extLst>
          </p:cNvPr>
          <p:cNvSpPr/>
          <p:nvPr/>
        </p:nvSpPr>
        <p:spPr>
          <a:xfrm>
            <a:off x="5748936" y="4565474"/>
            <a:ext cx="1101378" cy="408338"/>
          </a:xfrm>
          <a:custGeom>
            <a:avLst/>
            <a:gdLst>
              <a:gd name="connsiteX0" fmla="*/ 0 w 1828800"/>
              <a:gd name="connsiteY0" fmla="*/ 0 h 707886"/>
              <a:gd name="connsiteX1" fmla="*/ 304800 w 1828800"/>
              <a:gd name="connsiteY1" fmla="*/ 0 h 707886"/>
              <a:gd name="connsiteX2" fmla="*/ 304800 w 1828800"/>
              <a:gd name="connsiteY2" fmla="*/ 0 h 707886"/>
              <a:gd name="connsiteX3" fmla="*/ 762000 w 1828800"/>
              <a:gd name="connsiteY3" fmla="*/ 0 h 707886"/>
              <a:gd name="connsiteX4" fmla="*/ 1828800 w 1828800"/>
              <a:gd name="connsiteY4" fmla="*/ 0 h 707886"/>
              <a:gd name="connsiteX5" fmla="*/ 1828800 w 1828800"/>
              <a:gd name="connsiteY5" fmla="*/ 412934 h 707886"/>
              <a:gd name="connsiteX6" fmla="*/ 1828800 w 1828800"/>
              <a:gd name="connsiteY6" fmla="*/ 412934 h 707886"/>
              <a:gd name="connsiteX7" fmla="*/ 1828800 w 1828800"/>
              <a:gd name="connsiteY7" fmla="*/ 589905 h 707886"/>
              <a:gd name="connsiteX8" fmla="*/ 1828800 w 1828800"/>
              <a:gd name="connsiteY8" fmla="*/ 707886 h 707886"/>
              <a:gd name="connsiteX9" fmla="*/ 762000 w 1828800"/>
              <a:gd name="connsiteY9" fmla="*/ 707886 h 707886"/>
              <a:gd name="connsiteX10" fmla="*/ 304806 w 1828800"/>
              <a:gd name="connsiteY10" fmla="*/ 805900 h 707886"/>
              <a:gd name="connsiteX11" fmla="*/ 304800 w 1828800"/>
              <a:gd name="connsiteY11" fmla="*/ 707886 h 707886"/>
              <a:gd name="connsiteX12" fmla="*/ 0 w 1828800"/>
              <a:gd name="connsiteY12" fmla="*/ 707886 h 707886"/>
              <a:gd name="connsiteX13" fmla="*/ 0 w 1828800"/>
              <a:gd name="connsiteY13" fmla="*/ 589905 h 707886"/>
              <a:gd name="connsiteX14" fmla="*/ 0 w 1828800"/>
              <a:gd name="connsiteY14" fmla="*/ 412934 h 707886"/>
              <a:gd name="connsiteX15" fmla="*/ 0 w 1828800"/>
              <a:gd name="connsiteY15" fmla="*/ 412934 h 707886"/>
              <a:gd name="connsiteX16" fmla="*/ 0 w 1828800"/>
              <a:gd name="connsiteY16" fmla="*/ 0 h 707886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412934 h 805900"/>
              <a:gd name="connsiteX7" fmla="*/ 1828800 w 1828800"/>
              <a:gd name="connsiteY7" fmla="*/ 589905 h 805900"/>
              <a:gd name="connsiteX8" fmla="*/ 1828800 w 1828800"/>
              <a:gd name="connsiteY8" fmla="*/ 707886 h 805900"/>
              <a:gd name="connsiteX9" fmla="*/ 762000 w 1828800"/>
              <a:gd name="connsiteY9" fmla="*/ 707886 h 805900"/>
              <a:gd name="connsiteX10" fmla="*/ 304806 w 1828800"/>
              <a:gd name="connsiteY10" fmla="*/ 805900 h 805900"/>
              <a:gd name="connsiteX11" fmla="*/ 304800 w 1828800"/>
              <a:gd name="connsiteY11" fmla="*/ 707886 h 805900"/>
              <a:gd name="connsiteX12" fmla="*/ 0 w 1828800"/>
              <a:gd name="connsiteY12" fmla="*/ 707886 h 805900"/>
              <a:gd name="connsiteX13" fmla="*/ 0 w 1828800"/>
              <a:gd name="connsiteY13" fmla="*/ 589905 h 805900"/>
              <a:gd name="connsiteX14" fmla="*/ 0 w 1828800"/>
              <a:gd name="connsiteY14" fmla="*/ 412934 h 805900"/>
              <a:gd name="connsiteX15" fmla="*/ 0 w 1828800"/>
              <a:gd name="connsiteY15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589905 h 805900"/>
              <a:gd name="connsiteX7" fmla="*/ 1828800 w 1828800"/>
              <a:gd name="connsiteY7" fmla="*/ 707886 h 805900"/>
              <a:gd name="connsiteX8" fmla="*/ 762000 w 1828800"/>
              <a:gd name="connsiteY8" fmla="*/ 707886 h 805900"/>
              <a:gd name="connsiteX9" fmla="*/ 304806 w 1828800"/>
              <a:gd name="connsiteY9" fmla="*/ 805900 h 805900"/>
              <a:gd name="connsiteX10" fmla="*/ 304800 w 1828800"/>
              <a:gd name="connsiteY10" fmla="*/ 707886 h 805900"/>
              <a:gd name="connsiteX11" fmla="*/ 0 w 1828800"/>
              <a:gd name="connsiteY11" fmla="*/ 707886 h 805900"/>
              <a:gd name="connsiteX12" fmla="*/ 0 w 1828800"/>
              <a:gd name="connsiteY12" fmla="*/ 589905 h 805900"/>
              <a:gd name="connsiteX13" fmla="*/ 0 w 1828800"/>
              <a:gd name="connsiteY13" fmla="*/ 412934 h 805900"/>
              <a:gd name="connsiteX14" fmla="*/ 0 w 1828800"/>
              <a:gd name="connsiteY14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589905 h 805900"/>
              <a:gd name="connsiteX6" fmla="*/ 1828800 w 1828800"/>
              <a:gd name="connsiteY6" fmla="*/ 707886 h 805900"/>
              <a:gd name="connsiteX7" fmla="*/ 762000 w 1828800"/>
              <a:gd name="connsiteY7" fmla="*/ 707886 h 805900"/>
              <a:gd name="connsiteX8" fmla="*/ 304806 w 1828800"/>
              <a:gd name="connsiteY8" fmla="*/ 805900 h 805900"/>
              <a:gd name="connsiteX9" fmla="*/ 304800 w 1828800"/>
              <a:gd name="connsiteY9" fmla="*/ 707886 h 805900"/>
              <a:gd name="connsiteX10" fmla="*/ 0 w 1828800"/>
              <a:gd name="connsiteY10" fmla="*/ 707886 h 805900"/>
              <a:gd name="connsiteX11" fmla="*/ 0 w 1828800"/>
              <a:gd name="connsiteY11" fmla="*/ 589905 h 805900"/>
              <a:gd name="connsiteX12" fmla="*/ 0 w 1828800"/>
              <a:gd name="connsiteY12" fmla="*/ 412934 h 805900"/>
              <a:gd name="connsiteX13" fmla="*/ 0 w 1828800"/>
              <a:gd name="connsiteY13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412934 h 805900"/>
              <a:gd name="connsiteX12" fmla="*/ 0 w 1828800"/>
              <a:gd name="connsiteY12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762000 w 1828800"/>
              <a:gd name="connsiteY2" fmla="*/ 0 h 805900"/>
              <a:gd name="connsiteX3" fmla="*/ 1828800 w 1828800"/>
              <a:gd name="connsiteY3" fmla="*/ 0 h 805900"/>
              <a:gd name="connsiteX4" fmla="*/ 1828800 w 1828800"/>
              <a:gd name="connsiteY4" fmla="*/ 707886 h 805900"/>
              <a:gd name="connsiteX5" fmla="*/ 762000 w 1828800"/>
              <a:gd name="connsiteY5" fmla="*/ 707886 h 805900"/>
              <a:gd name="connsiteX6" fmla="*/ 304806 w 1828800"/>
              <a:gd name="connsiteY6" fmla="*/ 805900 h 805900"/>
              <a:gd name="connsiteX7" fmla="*/ 304800 w 1828800"/>
              <a:gd name="connsiteY7" fmla="*/ 707886 h 805900"/>
              <a:gd name="connsiteX8" fmla="*/ 0 w 1828800"/>
              <a:gd name="connsiteY8" fmla="*/ 707886 h 805900"/>
              <a:gd name="connsiteX9" fmla="*/ 0 w 1828800"/>
              <a:gd name="connsiteY9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1828800 w 1828800"/>
              <a:gd name="connsiteY2" fmla="*/ 0 h 805900"/>
              <a:gd name="connsiteX3" fmla="*/ 1828800 w 1828800"/>
              <a:gd name="connsiteY3" fmla="*/ 707886 h 805900"/>
              <a:gd name="connsiteX4" fmla="*/ 762000 w 1828800"/>
              <a:gd name="connsiteY4" fmla="*/ 707886 h 805900"/>
              <a:gd name="connsiteX5" fmla="*/ 304806 w 1828800"/>
              <a:gd name="connsiteY5" fmla="*/ 805900 h 805900"/>
              <a:gd name="connsiteX6" fmla="*/ 304800 w 1828800"/>
              <a:gd name="connsiteY6" fmla="*/ 707886 h 805900"/>
              <a:gd name="connsiteX7" fmla="*/ 0 w 1828800"/>
              <a:gd name="connsiteY7" fmla="*/ 707886 h 805900"/>
              <a:gd name="connsiteX8" fmla="*/ 0 w 1828800"/>
              <a:gd name="connsiteY8" fmla="*/ 0 h 805900"/>
              <a:gd name="connsiteX0" fmla="*/ 0 w 1828800"/>
              <a:gd name="connsiteY0" fmla="*/ 0 h 805900"/>
              <a:gd name="connsiteX1" fmla="*/ 1828800 w 1828800"/>
              <a:gd name="connsiteY1" fmla="*/ 0 h 805900"/>
              <a:gd name="connsiteX2" fmla="*/ 1828800 w 1828800"/>
              <a:gd name="connsiteY2" fmla="*/ 707886 h 805900"/>
              <a:gd name="connsiteX3" fmla="*/ 762000 w 1828800"/>
              <a:gd name="connsiteY3" fmla="*/ 707886 h 805900"/>
              <a:gd name="connsiteX4" fmla="*/ 304806 w 1828800"/>
              <a:gd name="connsiteY4" fmla="*/ 805900 h 805900"/>
              <a:gd name="connsiteX5" fmla="*/ 304800 w 1828800"/>
              <a:gd name="connsiteY5" fmla="*/ 707886 h 805900"/>
              <a:gd name="connsiteX6" fmla="*/ 0 w 1828800"/>
              <a:gd name="connsiteY6" fmla="*/ 707886 h 805900"/>
              <a:gd name="connsiteX7" fmla="*/ 0 w 1828800"/>
              <a:gd name="connsiteY7" fmla="*/ 0 h 805900"/>
              <a:gd name="connsiteX0" fmla="*/ 0 w 2309813"/>
              <a:gd name="connsiteY0" fmla="*/ 14288 h 820188"/>
              <a:gd name="connsiteX1" fmla="*/ 2309813 w 2309813"/>
              <a:gd name="connsiteY1" fmla="*/ 0 h 820188"/>
              <a:gd name="connsiteX2" fmla="*/ 1828800 w 2309813"/>
              <a:gd name="connsiteY2" fmla="*/ 722174 h 820188"/>
              <a:gd name="connsiteX3" fmla="*/ 762000 w 2309813"/>
              <a:gd name="connsiteY3" fmla="*/ 722174 h 820188"/>
              <a:gd name="connsiteX4" fmla="*/ 304806 w 2309813"/>
              <a:gd name="connsiteY4" fmla="*/ 820188 h 820188"/>
              <a:gd name="connsiteX5" fmla="*/ 304800 w 2309813"/>
              <a:gd name="connsiteY5" fmla="*/ 722174 h 820188"/>
              <a:gd name="connsiteX6" fmla="*/ 0 w 2309813"/>
              <a:gd name="connsiteY6" fmla="*/ 722174 h 820188"/>
              <a:gd name="connsiteX7" fmla="*/ 0 w 2309813"/>
              <a:gd name="connsiteY7" fmla="*/ 14288 h 820188"/>
              <a:gd name="connsiteX0" fmla="*/ 0 w 2133600"/>
              <a:gd name="connsiteY0" fmla="*/ 14288 h 820188"/>
              <a:gd name="connsiteX1" fmla="*/ 2133600 w 2133600"/>
              <a:gd name="connsiteY1" fmla="*/ 0 h 820188"/>
              <a:gd name="connsiteX2" fmla="*/ 1828800 w 2133600"/>
              <a:gd name="connsiteY2" fmla="*/ 722174 h 820188"/>
              <a:gd name="connsiteX3" fmla="*/ 762000 w 2133600"/>
              <a:gd name="connsiteY3" fmla="*/ 722174 h 820188"/>
              <a:gd name="connsiteX4" fmla="*/ 304806 w 2133600"/>
              <a:gd name="connsiteY4" fmla="*/ 820188 h 820188"/>
              <a:gd name="connsiteX5" fmla="*/ 304800 w 2133600"/>
              <a:gd name="connsiteY5" fmla="*/ 722174 h 820188"/>
              <a:gd name="connsiteX6" fmla="*/ 0 w 2133600"/>
              <a:gd name="connsiteY6" fmla="*/ 722174 h 820188"/>
              <a:gd name="connsiteX7" fmla="*/ 0 w 2133600"/>
              <a:gd name="connsiteY7" fmla="*/ 14288 h 820188"/>
              <a:gd name="connsiteX0" fmla="*/ 0 w 2047875"/>
              <a:gd name="connsiteY0" fmla="*/ 14288 h 820188"/>
              <a:gd name="connsiteX1" fmla="*/ 2047875 w 2047875"/>
              <a:gd name="connsiteY1" fmla="*/ 0 h 820188"/>
              <a:gd name="connsiteX2" fmla="*/ 1828800 w 2047875"/>
              <a:gd name="connsiteY2" fmla="*/ 722174 h 820188"/>
              <a:gd name="connsiteX3" fmla="*/ 762000 w 2047875"/>
              <a:gd name="connsiteY3" fmla="*/ 722174 h 820188"/>
              <a:gd name="connsiteX4" fmla="*/ 304806 w 2047875"/>
              <a:gd name="connsiteY4" fmla="*/ 820188 h 820188"/>
              <a:gd name="connsiteX5" fmla="*/ 304800 w 2047875"/>
              <a:gd name="connsiteY5" fmla="*/ 722174 h 820188"/>
              <a:gd name="connsiteX6" fmla="*/ 0 w 2047875"/>
              <a:gd name="connsiteY6" fmla="*/ 722174 h 820188"/>
              <a:gd name="connsiteX7" fmla="*/ 0 w 2047875"/>
              <a:gd name="connsiteY7" fmla="*/ 14288 h 820188"/>
              <a:gd name="connsiteX0" fmla="*/ 0 w 2019300"/>
              <a:gd name="connsiteY0" fmla="*/ 0 h 805900"/>
              <a:gd name="connsiteX1" fmla="*/ 2019300 w 2019300"/>
              <a:gd name="connsiteY1" fmla="*/ 0 h 805900"/>
              <a:gd name="connsiteX2" fmla="*/ 1828800 w 2019300"/>
              <a:gd name="connsiteY2" fmla="*/ 707886 h 805900"/>
              <a:gd name="connsiteX3" fmla="*/ 762000 w 2019300"/>
              <a:gd name="connsiteY3" fmla="*/ 707886 h 805900"/>
              <a:gd name="connsiteX4" fmla="*/ 304806 w 2019300"/>
              <a:gd name="connsiteY4" fmla="*/ 805900 h 805900"/>
              <a:gd name="connsiteX5" fmla="*/ 304800 w 2019300"/>
              <a:gd name="connsiteY5" fmla="*/ 707886 h 805900"/>
              <a:gd name="connsiteX6" fmla="*/ 0 w 2019300"/>
              <a:gd name="connsiteY6" fmla="*/ 707886 h 805900"/>
              <a:gd name="connsiteX7" fmla="*/ 0 w 2019300"/>
              <a:gd name="connsiteY7" fmla="*/ 0 h 805900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304806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66706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90518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280993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333384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272261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9300" h="893104">
                <a:moveTo>
                  <a:pt x="166687" y="0"/>
                </a:moveTo>
                <a:lnTo>
                  <a:pt x="2019300" y="14288"/>
                </a:lnTo>
                <a:lnTo>
                  <a:pt x="1828800" y="722174"/>
                </a:lnTo>
                <a:lnTo>
                  <a:pt x="762000" y="722174"/>
                </a:lnTo>
                <a:cubicBezTo>
                  <a:pt x="601664" y="754845"/>
                  <a:pt x="432597" y="860433"/>
                  <a:pt x="272261" y="893104"/>
                </a:cubicBezTo>
                <a:cubicBezTo>
                  <a:pt x="272259" y="860433"/>
                  <a:pt x="304802" y="754845"/>
                  <a:pt x="304800" y="722174"/>
                </a:cubicBezTo>
                <a:lnTo>
                  <a:pt x="0" y="722174"/>
                </a:lnTo>
                <a:lnTo>
                  <a:pt x="1666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DDFB1F-6F40-4890-98A5-8183B98F4564}"/>
              </a:ext>
            </a:extLst>
          </p:cNvPr>
          <p:cNvSpPr txBox="1"/>
          <p:nvPr/>
        </p:nvSpPr>
        <p:spPr>
          <a:xfrm>
            <a:off x="6032701" y="45761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</a:t>
            </a:r>
          </a:p>
        </p:txBody>
      </p:sp>
      <p:sp>
        <p:nvSpPr>
          <p:cNvPr id="52" name="对话气泡: 矩形 15">
            <a:extLst>
              <a:ext uri="{FF2B5EF4-FFF2-40B4-BE49-F238E27FC236}">
                <a16:creationId xmlns:a16="http://schemas.microsoft.com/office/drawing/2014/main" id="{5D1DC875-3CE0-4202-A153-6E3AEB63CFA4}"/>
              </a:ext>
            </a:extLst>
          </p:cNvPr>
          <p:cNvSpPr/>
          <p:nvPr/>
        </p:nvSpPr>
        <p:spPr>
          <a:xfrm>
            <a:off x="5748936" y="5226101"/>
            <a:ext cx="1101378" cy="408338"/>
          </a:xfrm>
          <a:custGeom>
            <a:avLst/>
            <a:gdLst>
              <a:gd name="connsiteX0" fmla="*/ 0 w 1828800"/>
              <a:gd name="connsiteY0" fmla="*/ 0 h 707886"/>
              <a:gd name="connsiteX1" fmla="*/ 304800 w 1828800"/>
              <a:gd name="connsiteY1" fmla="*/ 0 h 707886"/>
              <a:gd name="connsiteX2" fmla="*/ 304800 w 1828800"/>
              <a:gd name="connsiteY2" fmla="*/ 0 h 707886"/>
              <a:gd name="connsiteX3" fmla="*/ 762000 w 1828800"/>
              <a:gd name="connsiteY3" fmla="*/ 0 h 707886"/>
              <a:gd name="connsiteX4" fmla="*/ 1828800 w 1828800"/>
              <a:gd name="connsiteY4" fmla="*/ 0 h 707886"/>
              <a:gd name="connsiteX5" fmla="*/ 1828800 w 1828800"/>
              <a:gd name="connsiteY5" fmla="*/ 412934 h 707886"/>
              <a:gd name="connsiteX6" fmla="*/ 1828800 w 1828800"/>
              <a:gd name="connsiteY6" fmla="*/ 412934 h 707886"/>
              <a:gd name="connsiteX7" fmla="*/ 1828800 w 1828800"/>
              <a:gd name="connsiteY7" fmla="*/ 589905 h 707886"/>
              <a:gd name="connsiteX8" fmla="*/ 1828800 w 1828800"/>
              <a:gd name="connsiteY8" fmla="*/ 707886 h 707886"/>
              <a:gd name="connsiteX9" fmla="*/ 762000 w 1828800"/>
              <a:gd name="connsiteY9" fmla="*/ 707886 h 707886"/>
              <a:gd name="connsiteX10" fmla="*/ 304806 w 1828800"/>
              <a:gd name="connsiteY10" fmla="*/ 805900 h 707886"/>
              <a:gd name="connsiteX11" fmla="*/ 304800 w 1828800"/>
              <a:gd name="connsiteY11" fmla="*/ 707886 h 707886"/>
              <a:gd name="connsiteX12" fmla="*/ 0 w 1828800"/>
              <a:gd name="connsiteY12" fmla="*/ 707886 h 707886"/>
              <a:gd name="connsiteX13" fmla="*/ 0 w 1828800"/>
              <a:gd name="connsiteY13" fmla="*/ 589905 h 707886"/>
              <a:gd name="connsiteX14" fmla="*/ 0 w 1828800"/>
              <a:gd name="connsiteY14" fmla="*/ 412934 h 707886"/>
              <a:gd name="connsiteX15" fmla="*/ 0 w 1828800"/>
              <a:gd name="connsiteY15" fmla="*/ 412934 h 707886"/>
              <a:gd name="connsiteX16" fmla="*/ 0 w 1828800"/>
              <a:gd name="connsiteY16" fmla="*/ 0 h 707886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412934 h 805900"/>
              <a:gd name="connsiteX7" fmla="*/ 1828800 w 1828800"/>
              <a:gd name="connsiteY7" fmla="*/ 589905 h 805900"/>
              <a:gd name="connsiteX8" fmla="*/ 1828800 w 1828800"/>
              <a:gd name="connsiteY8" fmla="*/ 707886 h 805900"/>
              <a:gd name="connsiteX9" fmla="*/ 762000 w 1828800"/>
              <a:gd name="connsiteY9" fmla="*/ 707886 h 805900"/>
              <a:gd name="connsiteX10" fmla="*/ 304806 w 1828800"/>
              <a:gd name="connsiteY10" fmla="*/ 805900 h 805900"/>
              <a:gd name="connsiteX11" fmla="*/ 304800 w 1828800"/>
              <a:gd name="connsiteY11" fmla="*/ 707886 h 805900"/>
              <a:gd name="connsiteX12" fmla="*/ 0 w 1828800"/>
              <a:gd name="connsiteY12" fmla="*/ 707886 h 805900"/>
              <a:gd name="connsiteX13" fmla="*/ 0 w 1828800"/>
              <a:gd name="connsiteY13" fmla="*/ 589905 h 805900"/>
              <a:gd name="connsiteX14" fmla="*/ 0 w 1828800"/>
              <a:gd name="connsiteY14" fmla="*/ 412934 h 805900"/>
              <a:gd name="connsiteX15" fmla="*/ 0 w 1828800"/>
              <a:gd name="connsiteY15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412934 h 805900"/>
              <a:gd name="connsiteX6" fmla="*/ 1828800 w 1828800"/>
              <a:gd name="connsiteY6" fmla="*/ 589905 h 805900"/>
              <a:gd name="connsiteX7" fmla="*/ 1828800 w 1828800"/>
              <a:gd name="connsiteY7" fmla="*/ 707886 h 805900"/>
              <a:gd name="connsiteX8" fmla="*/ 762000 w 1828800"/>
              <a:gd name="connsiteY8" fmla="*/ 707886 h 805900"/>
              <a:gd name="connsiteX9" fmla="*/ 304806 w 1828800"/>
              <a:gd name="connsiteY9" fmla="*/ 805900 h 805900"/>
              <a:gd name="connsiteX10" fmla="*/ 304800 w 1828800"/>
              <a:gd name="connsiteY10" fmla="*/ 707886 h 805900"/>
              <a:gd name="connsiteX11" fmla="*/ 0 w 1828800"/>
              <a:gd name="connsiteY11" fmla="*/ 707886 h 805900"/>
              <a:gd name="connsiteX12" fmla="*/ 0 w 1828800"/>
              <a:gd name="connsiteY12" fmla="*/ 589905 h 805900"/>
              <a:gd name="connsiteX13" fmla="*/ 0 w 1828800"/>
              <a:gd name="connsiteY13" fmla="*/ 412934 h 805900"/>
              <a:gd name="connsiteX14" fmla="*/ 0 w 1828800"/>
              <a:gd name="connsiteY14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589905 h 805900"/>
              <a:gd name="connsiteX6" fmla="*/ 1828800 w 1828800"/>
              <a:gd name="connsiteY6" fmla="*/ 707886 h 805900"/>
              <a:gd name="connsiteX7" fmla="*/ 762000 w 1828800"/>
              <a:gd name="connsiteY7" fmla="*/ 707886 h 805900"/>
              <a:gd name="connsiteX8" fmla="*/ 304806 w 1828800"/>
              <a:gd name="connsiteY8" fmla="*/ 805900 h 805900"/>
              <a:gd name="connsiteX9" fmla="*/ 304800 w 1828800"/>
              <a:gd name="connsiteY9" fmla="*/ 707886 h 805900"/>
              <a:gd name="connsiteX10" fmla="*/ 0 w 1828800"/>
              <a:gd name="connsiteY10" fmla="*/ 707886 h 805900"/>
              <a:gd name="connsiteX11" fmla="*/ 0 w 1828800"/>
              <a:gd name="connsiteY11" fmla="*/ 589905 h 805900"/>
              <a:gd name="connsiteX12" fmla="*/ 0 w 1828800"/>
              <a:gd name="connsiteY12" fmla="*/ 412934 h 805900"/>
              <a:gd name="connsiteX13" fmla="*/ 0 w 1828800"/>
              <a:gd name="connsiteY13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412934 h 805900"/>
              <a:gd name="connsiteX12" fmla="*/ 0 w 1828800"/>
              <a:gd name="connsiteY12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589905 h 805900"/>
              <a:gd name="connsiteX11" fmla="*/ 0 w 1828800"/>
              <a:gd name="connsiteY11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304800 w 1828800"/>
              <a:gd name="connsiteY2" fmla="*/ 0 h 805900"/>
              <a:gd name="connsiteX3" fmla="*/ 762000 w 1828800"/>
              <a:gd name="connsiteY3" fmla="*/ 0 h 805900"/>
              <a:gd name="connsiteX4" fmla="*/ 1828800 w 1828800"/>
              <a:gd name="connsiteY4" fmla="*/ 0 h 805900"/>
              <a:gd name="connsiteX5" fmla="*/ 1828800 w 1828800"/>
              <a:gd name="connsiteY5" fmla="*/ 707886 h 805900"/>
              <a:gd name="connsiteX6" fmla="*/ 762000 w 1828800"/>
              <a:gd name="connsiteY6" fmla="*/ 707886 h 805900"/>
              <a:gd name="connsiteX7" fmla="*/ 304806 w 1828800"/>
              <a:gd name="connsiteY7" fmla="*/ 805900 h 805900"/>
              <a:gd name="connsiteX8" fmla="*/ 304800 w 1828800"/>
              <a:gd name="connsiteY8" fmla="*/ 707886 h 805900"/>
              <a:gd name="connsiteX9" fmla="*/ 0 w 1828800"/>
              <a:gd name="connsiteY9" fmla="*/ 707886 h 805900"/>
              <a:gd name="connsiteX10" fmla="*/ 0 w 1828800"/>
              <a:gd name="connsiteY10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762000 w 1828800"/>
              <a:gd name="connsiteY2" fmla="*/ 0 h 805900"/>
              <a:gd name="connsiteX3" fmla="*/ 1828800 w 1828800"/>
              <a:gd name="connsiteY3" fmla="*/ 0 h 805900"/>
              <a:gd name="connsiteX4" fmla="*/ 1828800 w 1828800"/>
              <a:gd name="connsiteY4" fmla="*/ 707886 h 805900"/>
              <a:gd name="connsiteX5" fmla="*/ 762000 w 1828800"/>
              <a:gd name="connsiteY5" fmla="*/ 707886 h 805900"/>
              <a:gd name="connsiteX6" fmla="*/ 304806 w 1828800"/>
              <a:gd name="connsiteY6" fmla="*/ 805900 h 805900"/>
              <a:gd name="connsiteX7" fmla="*/ 304800 w 1828800"/>
              <a:gd name="connsiteY7" fmla="*/ 707886 h 805900"/>
              <a:gd name="connsiteX8" fmla="*/ 0 w 1828800"/>
              <a:gd name="connsiteY8" fmla="*/ 707886 h 805900"/>
              <a:gd name="connsiteX9" fmla="*/ 0 w 1828800"/>
              <a:gd name="connsiteY9" fmla="*/ 0 h 805900"/>
              <a:gd name="connsiteX0" fmla="*/ 0 w 1828800"/>
              <a:gd name="connsiteY0" fmla="*/ 0 h 805900"/>
              <a:gd name="connsiteX1" fmla="*/ 304800 w 1828800"/>
              <a:gd name="connsiteY1" fmla="*/ 0 h 805900"/>
              <a:gd name="connsiteX2" fmla="*/ 1828800 w 1828800"/>
              <a:gd name="connsiteY2" fmla="*/ 0 h 805900"/>
              <a:gd name="connsiteX3" fmla="*/ 1828800 w 1828800"/>
              <a:gd name="connsiteY3" fmla="*/ 707886 h 805900"/>
              <a:gd name="connsiteX4" fmla="*/ 762000 w 1828800"/>
              <a:gd name="connsiteY4" fmla="*/ 707886 h 805900"/>
              <a:gd name="connsiteX5" fmla="*/ 304806 w 1828800"/>
              <a:gd name="connsiteY5" fmla="*/ 805900 h 805900"/>
              <a:gd name="connsiteX6" fmla="*/ 304800 w 1828800"/>
              <a:gd name="connsiteY6" fmla="*/ 707886 h 805900"/>
              <a:gd name="connsiteX7" fmla="*/ 0 w 1828800"/>
              <a:gd name="connsiteY7" fmla="*/ 707886 h 805900"/>
              <a:gd name="connsiteX8" fmla="*/ 0 w 1828800"/>
              <a:gd name="connsiteY8" fmla="*/ 0 h 805900"/>
              <a:gd name="connsiteX0" fmla="*/ 0 w 1828800"/>
              <a:gd name="connsiteY0" fmla="*/ 0 h 805900"/>
              <a:gd name="connsiteX1" fmla="*/ 1828800 w 1828800"/>
              <a:gd name="connsiteY1" fmla="*/ 0 h 805900"/>
              <a:gd name="connsiteX2" fmla="*/ 1828800 w 1828800"/>
              <a:gd name="connsiteY2" fmla="*/ 707886 h 805900"/>
              <a:gd name="connsiteX3" fmla="*/ 762000 w 1828800"/>
              <a:gd name="connsiteY3" fmla="*/ 707886 h 805900"/>
              <a:gd name="connsiteX4" fmla="*/ 304806 w 1828800"/>
              <a:gd name="connsiteY4" fmla="*/ 805900 h 805900"/>
              <a:gd name="connsiteX5" fmla="*/ 304800 w 1828800"/>
              <a:gd name="connsiteY5" fmla="*/ 707886 h 805900"/>
              <a:gd name="connsiteX6" fmla="*/ 0 w 1828800"/>
              <a:gd name="connsiteY6" fmla="*/ 707886 h 805900"/>
              <a:gd name="connsiteX7" fmla="*/ 0 w 1828800"/>
              <a:gd name="connsiteY7" fmla="*/ 0 h 805900"/>
              <a:gd name="connsiteX0" fmla="*/ 0 w 2309813"/>
              <a:gd name="connsiteY0" fmla="*/ 14288 h 820188"/>
              <a:gd name="connsiteX1" fmla="*/ 2309813 w 2309813"/>
              <a:gd name="connsiteY1" fmla="*/ 0 h 820188"/>
              <a:gd name="connsiteX2" fmla="*/ 1828800 w 2309813"/>
              <a:gd name="connsiteY2" fmla="*/ 722174 h 820188"/>
              <a:gd name="connsiteX3" fmla="*/ 762000 w 2309813"/>
              <a:gd name="connsiteY3" fmla="*/ 722174 h 820188"/>
              <a:gd name="connsiteX4" fmla="*/ 304806 w 2309813"/>
              <a:gd name="connsiteY4" fmla="*/ 820188 h 820188"/>
              <a:gd name="connsiteX5" fmla="*/ 304800 w 2309813"/>
              <a:gd name="connsiteY5" fmla="*/ 722174 h 820188"/>
              <a:gd name="connsiteX6" fmla="*/ 0 w 2309813"/>
              <a:gd name="connsiteY6" fmla="*/ 722174 h 820188"/>
              <a:gd name="connsiteX7" fmla="*/ 0 w 2309813"/>
              <a:gd name="connsiteY7" fmla="*/ 14288 h 820188"/>
              <a:gd name="connsiteX0" fmla="*/ 0 w 2133600"/>
              <a:gd name="connsiteY0" fmla="*/ 14288 h 820188"/>
              <a:gd name="connsiteX1" fmla="*/ 2133600 w 2133600"/>
              <a:gd name="connsiteY1" fmla="*/ 0 h 820188"/>
              <a:gd name="connsiteX2" fmla="*/ 1828800 w 2133600"/>
              <a:gd name="connsiteY2" fmla="*/ 722174 h 820188"/>
              <a:gd name="connsiteX3" fmla="*/ 762000 w 2133600"/>
              <a:gd name="connsiteY3" fmla="*/ 722174 h 820188"/>
              <a:gd name="connsiteX4" fmla="*/ 304806 w 2133600"/>
              <a:gd name="connsiteY4" fmla="*/ 820188 h 820188"/>
              <a:gd name="connsiteX5" fmla="*/ 304800 w 2133600"/>
              <a:gd name="connsiteY5" fmla="*/ 722174 h 820188"/>
              <a:gd name="connsiteX6" fmla="*/ 0 w 2133600"/>
              <a:gd name="connsiteY6" fmla="*/ 722174 h 820188"/>
              <a:gd name="connsiteX7" fmla="*/ 0 w 2133600"/>
              <a:gd name="connsiteY7" fmla="*/ 14288 h 820188"/>
              <a:gd name="connsiteX0" fmla="*/ 0 w 2047875"/>
              <a:gd name="connsiteY0" fmla="*/ 14288 h 820188"/>
              <a:gd name="connsiteX1" fmla="*/ 2047875 w 2047875"/>
              <a:gd name="connsiteY1" fmla="*/ 0 h 820188"/>
              <a:gd name="connsiteX2" fmla="*/ 1828800 w 2047875"/>
              <a:gd name="connsiteY2" fmla="*/ 722174 h 820188"/>
              <a:gd name="connsiteX3" fmla="*/ 762000 w 2047875"/>
              <a:gd name="connsiteY3" fmla="*/ 722174 h 820188"/>
              <a:gd name="connsiteX4" fmla="*/ 304806 w 2047875"/>
              <a:gd name="connsiteY4" fmla="*/ 820188 h 820188"/>
              <a:gd name="connsiteX5" fmla="*/ 304800 w 2047875"/>
              <a:gd name="connsiteY5" fmla="*/ 722174 h 820188"/>
              <a:gd name="connsiteX6" fmla="*/ 0 w 2047875"/>
              <a:gd name="connsiteY6" fmla="*/ 722174 h 820188"/>
              <a:gd name="connsiteX7" fmla="*/ 0 w 2047875"/>
              <a:gd name="connsiteY7" fmla="*/ 14288 h 820188"/>
              <a:gd name="connsiteX0" fmla="*/ 0 w 2019300"/>
              <a:gd name="connsiteY0" fmla="*/ 0 h 805900"/>
              <a:gd name="connsiteX1" fmla="*/ 2019300 w 2019300"/>
              <a:gd name="connsiteY1" fmla="*/ 0 h 805900"/>
              <a:gd name="connsiteX2" fmla="*/ 1828800 w 2019300"/>
              <a:gd name="connsiteY2" fmla="*/ 707886 h 805900"/>
              <a:gd name="connsiteX3" fmla="*/ 762000 w 2019300"/>
              <a:gd name="connsiteY3" fmla="*/ 707886 h 805900"/>
              <a:gd name="connsiteX4" fmla="*/ 304806 w 2019300"/>
              <a:gd name="connsiteY4" fmla="*/ 805900 h 805900"/>
              <a:gd name="connsiteX5" fmla="*/ 304800 w 2019300"/>
              <a:gd name="connsiteY5" fmla="*/ 707886 h 805900"/>
              <a:gd name="connsiteX6" fmla="*/ 0 w 2019300"/>
              <a:gd name="connsiteY6" fmla="*/ 707886 h 805900"/>
              <a:gd name="connsiteX7" fmla="*/ 0 w 2019300"/>
              <a:gd name="connsiteY7" fmla="*/ 0 h 805900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304806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66706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15425"/>
              <a:gd name="connsiteX1" fmla="*/ 2019300 w 2019300"/>
              <a:gd name="connsiteY1" fmla="*/ 14288 h 815425"/>
              <a:gd name="connsiteX2" fmla="*/ 1828800 w 2019300"/>
              <a:gd name="connsiteY2" fmla="*/ 722174 h 815425"/>
              <a:gd name="connsiteX3" fmla="*/ 762000 w 2019300"/>
              <a:gd name="connsiteY3" fmla="*/ 722174 h 815425"/>
              <a:gd name="connsiteX4" fmla="*/ 290518 w 2019300"/>
              <a:gd name="connsiteY4" fmla="*/ 815425 h 815425"/>
              <a:gd name="connsiteX5" fmla="*/ 304800 w 2019300"/>
              <a:gd name="connsiteY5" fmla="*/ 722174 h 815425"/>
              <a:gd name="connsiteX6" fmla="*/ 0 w 2019300"/>
              <a:gd name="connsiteY6" fmla="*/ 722174 h 815425"/>
              <a:gd name="connsiteX7" fmla="*/ 166687 w 2019300"/>
              <a:gd name="connsiteY7" fmla="*/ 0 h 815425"/>
              <a:gd name="connsiteX0" fmla="*/ 166687 w 2019300"/>
              <a:gd name="connsiteY0" fmla="*/ 0 h 820188"/>
              <a:gd name="connsiteX1" fmla="*/ 2019300 w 2019300"/>
              <a:gd name="connsiteY1" fmla="*/ 14288 h 820188"/>
              <a:gd name="connsiteX2" fmla="*/ 1828800 w 2019300"/>
              <a:gd name="connsiteY2" fmla="*/ 722174 h 820188"/>
              <a:gd name="connsiteX3" fmla="*/ 762000 w 2019300"/>
              <a:gd name="connsiteY3" fmla="*/ 722174 h 820188"/>
              <a:gd name="connsiteX4" fmla="*/ 280993 w 2019300"/>
              <a:gd name="connsiteY4" fmla="*/ 820188 h 820188"/>
              <a:gd name="connsiteX5" fmla="*/ 304800 w 2019300"/>
              <a:gd name="connsiteY5" fmla="*/ 722174 h 820188"/>
              <a:gd name="connsiteX6" fmla="*/ 0 w 2019300"/>
              <a:gd name="connsiteY6" fmla="*/ 722174 h 820188"/>
              <a:gd name="connsiteX7" fmla="*/ 166687 w 2019300"/>
              <a:gd name="connsiteY7" fmla="*/ 0 h 820188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333384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  <a:gd name="connsiteX0" fmla="*/ 166687 w 2019300"/>
              <a:gd name="connsiteY0" fmla="*/ 0 h 893104"/>
              <a:gd name="connsiteX1" fmla="*/ 2019300 w 2019300"/>
              <a:gd name="connsiteY1" fmla="*/ 14288 h 893104"/>
              <a:gd name="connsiteX2" fmla="*/ 1828800 w 2019300"/>
              <a:gd name="connsiteY2" fmla="*/ 722174 h 893104"/>
              <a:gd name="connsiteX3" fmla="*/ 762000 w 2019300"/>
              <a:gd name="connsiteY3" fmla="*/ 722174 h 893104"/>
              <a:gd name="connsiteX4" fmla="*/ 272261 w 2019300"/>
              <a:gd name="connsiteY4" fmla="*/ 893104 h 893104"/>
              <a:gd name="connsiteX5" fmla="*/ 304800 w 2019300"/>
              <a:gd name="connsiteY5" fmla="*/ 722174 h 893104"/>
              <a:gd name="connsiteX6" fmla="*/ 0 w 2019300"/>
              <a:gd name="connsiteY6" fmla="*/ 722174 h 893104"/>
              <a:gd name="connsiteX7" fmla="*/ 166687 w 2019300"/>
              <a:gd name="connsiteY7" fmla="*/ 0 h 8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9300" h="893104">
                <a:moveTo>
                  <a:pt x="166687" y="0"/>
                </a:moveTo>
                <a:lnTo>
                  <a:pt x="2019300" y="14288"/>
                </a:lnTo>
                <a:lnTo>
                  <a:pt x="1828800" y="722174"/>
                </a:lnTo>
                <a:lnTo>
                  <a:pt x="762000" y="722174"/>
                </a:lnTo>
                <a:cubicBezTo>
                  <a:pt x="601664" y="754845"/>
                  <a:pt x="432597" y="860433"/>
                  <a:pt x="272261" y="893104"/>
                </a:cubicBezTo>
                <a:cubicBezTo>
                  <a:pt x="272259" y="860433"/>
                  <a:pt x="304802" y="754845"/>
                  <a:pt x="304800" y="722174"/>
                </a:cubicBezTo>
                <a:lnTo>
                  <a:pt x="0" y="722174"/>
                </a:lnTo>
                <a:lnTo>
                  <a:pt x="1666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75023FB-E79F-455A-88AD-8AFB6AC6AC40}"/>
              </a:ext>
            </a:extLst>
          </p:cNvPr>
          <p:cNvSpPr txBox="1"/>
          <p:nvPr/>
        </p:nvSpPr>
        <p:spPr>
          <a:xfrm>
            <a:off x="6032701" y="5236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3136756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F330F0-90EB-400B-9786-F9D535C64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10AD4-44E1-4880-A441-19BEB01C8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7595" y="3120631"/>
            <a:ext cx="1569660" cy="424732"/>
          </a:xfrm>
        </p:spPr>
        <p:txBody>
          <a:bodyPr/>
          <a:lstStyle/>
          <a:p>
            <a:r>
              <a:rPr lang="zh-CN" altLang="en-US" b="0"/>
              <a:t>预期</a:t>
            </a:r>
            <a:r>
              <a:rPr lang="zh-CN" altLang="en-US" b="0" smtClean="0"/>
              <a:t>功能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827108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0000"/>
                <a:lumOff val="1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id="{CE969EDD-B196-42F9-827B-856A906C055D}"/>
              </a:ext>
            </a:extLst>
          </p:cNvPr>
          <p:cNvSpPr/>
          <p:nvPr/>
        </p:nvSpPr>
        <p:spPr>
          <a:xfrm>
            <a:off x="152400" y="1607177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C03BFD-0438-45F5-882E-EA7BD4B7ACB0}"/>
              </a:ext>
            </a:extLst>
          </p:cNvPr>
          <p:cNvSpPr/>
          <p:nvPr/>
        </p:nvSpPr>
        <p:spPr>
          <a:xfrm>
            <a:off x="1634581" y="2407198"/>
            <a:ext cx="325627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线上提出课程相关问题，了解学生课程学习情况。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05748-E605-445A-8EB0-34D1E7C53375}"/>
              </a:ext>
            </a:extLst>
          </p:cNvPr>
          <p:cNvSpPr txBox="1"/>
          <p:nvPr/>
        </p:nvSpPr>
        <p:spPr>
          <a:xfrm>
            <a:off x="1601291" y="203786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教师提问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3E5177A2-EB4C-434C-B940-0DC091C39579}"/>
              </a:ext>
            </a:extLst>
          </p:cNvPr>
          <p:cNvSpPr/>
          <p:nvPr/>
        </p:nvSpPr>
        <p:spPr>
          <a:xfrm>
            <a:off x="5640086" y="1607177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A25F82-4B4A-4FA9-A0DA-D2F7518113C8}"/>
              </a:ext>
            </a:extLst>
          </p:cNvPr>
          <p:cNvSpPr/>
          <p:nvPr/>
        </p:nvSpPr>
        <p:spPr>
          <a:xfrm>
            <a:off x="7122267" y="2407198"/>
            <a:ext cx="3256278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针对教师问题，快速反馈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2AA09C-AF32-4E08-8ECF-A8FAB8BDE3A2}"/>
              </a:ext>
            </a:extLst>
          </p:cNvPr>
          <p:cNvSpPr txBox="1"/>
          <p:nvPr/>
        </p:nvSpPr>
        <p:spPr>
          <a:xfrm>
            <a:off x="7060123" y="203786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学习反馈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E8D9DADC-C321-4EA2-82A8-C75B18021678}"/>
              </a:ext>
            </a:extLst>
          </p:cNvPr>
          <p:cNvSpPr/>
          <p:nvPr/>
        </p:nvSpPr>
        <p:spPr>
          <a:xfrm>
            <a:off x="152400" y="3681393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528AF-D0EF-48EA-9CE0-039C4BFE01F7}"/>
              </a:ext>
            </a:extLst>
          </p:cNvPr>
          <p:cNvSpPr/>
          <p:nvPr/>
        </p:nvSpPr>
        <p:spPr>
          <a:xfrm>
            <a:off x="1634581" y="4481414"/>
            <a:ext cx="3256278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线上答疑，获取学生疑难问题反馈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6BBCDB-D74F-4172-9230-AE616C4E976C}"/>
              </a:ext>
            </a:extLst>
          </p:cNvPr>
          <p:cNvSpPr txBox="1"/>
          <p:nvPr/>
        </p:nvSpPr>
        <p:spPr>
          <a:xfrm>
            <a:off x="1596482" y="4112082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教师答疑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8E5471C4-460F-4648-B5C5-9C6F6EA6ABA9}"/>
              </a:ext>
            </a:extLst>
          </p:cNvPr>
          <p:cNvSpPr/>
          <p:nvPr/>
        </p:nvSpPr>
        <p:spPr>
          <a:xfrm>
            <a:off x="5640086" y="3681393"/>
            <a:ext cx="5449586" cy="2190659"/>
          </a:xfrm>
          <a:prstGeom prst="parallelogram">
            <a:avLst>
              <a:gd name="adj" fmla="val 46499"/>
            </a:avLst>
          </a:prstGeom>
          <a:gradFill flip="none" rotWithShape="1">
            <a:gsLst>
              <a:gs pos="100000">
                <a:schemeClr val="bg1">
                  <a:alpha val="16000"/>
                </a:schemeClr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A73361-4AC7-4F23-8123-12F8B08FCAA9}"/>
              </a:ext>
            </a:extLst>
          </p:cNvPr>
          <p:cNvSpPr/>
          <p:nvPr/>
        </p:nvSpPr>
        <p:spPr>
          <a:xfrm>
            <a:off x="7122267" y="4481414"/>
            <a:ext cx="325627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线上提问</a:t>
            </a:r>
            <a:r>
              <a:rPr lang="zh-CN" altLang="en-US" sz="1400" smtClean="0">
                <a:solidFill>
                  <a:prstClr val="white">
                    <a:lumMod val="9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，采取投票方式汇总疑难问题交付教师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C77E82-C714-476B-8D54-48DA89EAB04B}"/>
              </a:ext>
            </a:extLst>
          </p:cNvPr>
          <p:cNvSpPr txBox="1"/>
          <p:nvPr/>
        </p:nvSpPr>
        <p:spPr>
          <a:xfrm>
            <a:off x="7088977" y="4112082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4377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gradFill>
                  <a:gsLst>
                    <a:gs pos="0">
                      <a:srgbClr val="FFFFFF"/>
                    </a:gs>
                    <a:gs pos="100000">
                      <a:srgbClr val="1F2189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atin typeface="Arial"/>
                <a:ea typeface="微软雅黑"/>
              </a:rPr>
              <a:t>学生提问</a:t>
            </a:r>
            <a:endParaRPr kumimoji="0" lang="zh-CN" altLang="en-US" sz="2000" b="1" i="0" u="none" strike="noStrike" kern="0" cap="none" spc="30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1F2189">
                      <a:lumMod val="40000"/>
                      <a:lumOff val="6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541D47-1421-4715-A38A-6547043B8410}"/>
              </a:ext>
            </a:extLst>
          </p:cNvPr>
          <p:cNvCxnSpPr>
            <a:cxnSpLocks/>
          </p:cNvCxnSpPr>
          <p:nvPr/>
        </p:nvCxnSpPr>
        <p:spPr>
          <a:xfrm>
            <a:off x="5049549" y="1607177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B6EC88-B44E-41B9-BAF2-0F2445EA06D5}"/>
              </a:ext>
            </a:extLst>
          </p:cNvPr>
          <p:cNvCxnSpPr>
            <a:cxnSpLocks/>
          </p:cNvCxnSpPr>
          <p:nvPr/>
        </p:nvCxnSpPr>
        <p:spPr>
          <a:xfrm>
            <a:off x="10545376" y="1607177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2BB833-3D84-4181-834F-6E1B5A60F2D3}"/>
              </a:ext>
            </a:extLst>
          </p:cNvPr>
          <p:cNvCxnSpPr>
            <a:cxnSpLocks/>
          </p:cNvCxnSpPr>
          <p:nvPr/>
        </p:nvCxnSpPr>
        <p:spPr>
          <a:xfrm>
            <a:off x="5049549" y="3681393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C1531D-D96F-4E4F-A5C9-F090F7DAAC0B}"/>
              </a:ext>
            </a:extLst>
          </p:cNvPr>
          <p:cNvCxnSpPr>
            <a:cxnSpLocks/>
          </p:cNvCxnSpPr>
          <p:nvPr/>
        </p:nvCxnSpPr>
        <p:spPr>
          <a:xfrm>
            <a:off x="10545376" y="3681393"/>
            <a:ext cx="45369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102F6-2628-4035-AC73-9FBC6052E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993" y="484013"/>
            <a:ext cx="1569660" cy="424732"/>
          </a:xfrm>
        </p:spPr>
        <p:txBody>
          <a:bodyPr/>
          <a:lstStyle/>
          <a:p>
            <a:r>
              <a:rPr lang="zh-CN" altLang="en-US"/>
              <a:t>基础</a:t>
            </a:r>
            <a:r>
              <a:rPr lang="zh-CN" altLang="en-US" smtClean="0"/>
              <a:t>功能</a:t>
            </a:r>
            <a:endParaRPr lang="en-US" altLang="zh-CN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82102F6-2628-4035-AC73-9FBC6052E3FE}"/>
              </a:ext>
            </a:extLst>
          </p:cNvPr>
          <p:cNvSpPr txBox="1">
            <a:spLocks/>
          </p:cNvSpPr>
          <p:nvPr/>
        </p:nvSpPr>
        <p:spPr>
          <a:xfrm>
            <a:off x="1596482" y="1434442"/>
            <a:ext cx="122341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2400" b="0" i="1" u="none" strike="noStrike" kern="1200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教师端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E82102F6-2628-4035-AC73-9FBC6052E3FE}"/>
              </a:ext>
            </a:extLst>
          </p:cNvPr>
          <p:cNvSpPr txBox="1">
            <a:spLocks/>
          </p:cNvSpPr>
          <p:nvPr/>
        </p:nvSpPr>
        <p:spPr>
          <a:xfrm>
            <a:off x="7046068" y="1434442"/>
            <a:ext cx="122341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2400" b="0" i="1" u="none" strike="noStrike" kern="1200" cap="none" spc="30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学生端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58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F330F0-90EB-400B-9786-F9D535C64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10AD4-44E1-4880-A441-19BEB01C8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7595" y="3120631"/>
            <a:ext cx="1569660" cy="424732"/>
          </a:xfrm>
        </p:spPr>
        <p:txBody>
          <a:bodyPr/>
          <a:lstStyle/>
          <a:p>
            <a:pPr lvl="0">
              <a:defRPr/>
            </a:pPr>
            <a:r>
              <a:rPr lang="zh-CN" altLang="en-US" b="0"/>
              <a:t>核心</a:t>
            </a:r>
            <a:r>
              <a:rPr lang="zh-CN" altLang="en-US" b="0" smtClean="0"/>
              <a:t>亮点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474746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8008D-5276-42FA-94F9-2C79EB61F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18" y="498299"/>
            <a:ext cx="1569660" cy="424732"/>
          </a:xfrm>
        </p:spPr>
        <p:txBody>
          <a:bodyPr/>
          <a:lstStyle/>
          <a:p>
            <a:r>
              <a:rPr lang="zh-CN" altLang="en-US" smtClean="0"/>
              <a:t>核心亮点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CA1D21D-AF06-4615-B8D2-02295898B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00956"/>
              </p:ext>
            </p:extLst>
          </p:nvPr>
        </p:nvGraphicFramePr>
        <p:xfrm>
          <a:off x="504825" y="1369642"/>
          <a:ext cx="11128708" cy="48824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31802219"/>
                    </a:ext>
                  </a:extLst>
                </a:gridCol>
                <a:gridCol w="4621980">
                  <a:extLst>
                    <a:ext uri="{9D8B030D-6E8A-4147-A177-3AD203B41FA5}">
                      <a16:colId xmlns:a16="http://schemas.microsoft.com/office/drawing/2014/main" val="841458583"/>
                    </a:ext>
                  </a:extLst>
                </a:gridCol>
                <a:gridCol w="5230378">
                  <a:extLst>
                    <a:ext uri="{9D8B030D-6E8A-4147-A177-3AD203B41FA5}">
                      <a16:colId xmlns:a16="http://schemas.microsoft.com/office/drawing/2014/main" val="1036848022"/>
                    </a:ext>
                  </a:extLst>
                </a:gridCol>
              </a:tblGrid>
              <a:tr h="539346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solidFill>
                            <a:schemeClr val="bg1"/>
                          </a:solidFill>
                        </a:rPr>
                        <a:t>滑动交互</a:t>
                      </a:r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solidFill>
                            <a:schemeClr val="bg1"/>
                          </a:solidFill>
                        </a:rPr>
                        <a:t>传统输入</a:t>
                      </a:r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86100227"/>
                  </a:ext>
                </a:extLst>
              </a:tr>
              <a:tr h="2171568">
                <a:tc>
                  <a:txBody>
                    <a:bodyPr/>
                    <a:lstStyle/>
                    <a:p>
                      <a:pPr algn="ctr"/>
                      <a:endParaRPr lang="en-US" altLang="zh-CN" sz="2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CN" sz="2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bg1"/>
                          </a:solidFill>
                        </a:rPr>
                        <a:t>效率</a:t>
                      </a:r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47542"/>
                  </a:ext>
                </a:extLst>
              </a:tr>
              <a:tr h="2171568">
                <a:tc>
                  <a:txBody>
                    <a:bodyPr/>
                    <a:lstStyle/>
                    <a:p>
                      <a:pPr algn="ctr"/>
                      <a:endParaRPr lang="en-US" altLang="zh-CN" sz="2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CN" sz="280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bg1"/>
                          </a:solidFill>
                        </a:rPr>
                        <a:t>精炼</a:t>
                      </a:r>
                      <a:endParaRPr lang="en-US" altLang="zh-CN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7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1604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0AF8F1-868B-4960-BA30-2090C2F60AB1}"/>
              </a:ext>
            </a:extLst>
          </p:cNvPr>
          <p:cNvSpPr/>
          <p:nvPr/>
        </p:nvSpPr>
        <p:spPr>
          <a:xfrm>
            <a:off x="2309948" y="2598260"/>
            <a:ext cx="325627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学生端只需左右滑动，耗时极短，可课上即时完成操作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C2DB67-846A-4D05-9ADB-4AFDE2DD935D}"/>
              </a:ext>
            </a:extLst>
          </p:cNvPr>
          <p:cNvSpPr/>
          <p:nvPr/>
        </p:nvSpPr>
        <p:spPr>
          <a:xfrm>
            <a:off x="7298637" y="2598260"/>
            <a:ext cx="325627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输入文字过多，难以即时组织语言。耗时较长，课上完成拖慢教学进度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C16A1A-189C-4A73-9A41-EDD41B1F17EC}"/>
              </a:ext>
            </a:extLst>
          </p:cNvPr>
          <p:cNvSpPr/>
          <p:nvPr/>
        </p:nvSpPr>
        <p:spPr>
          <a:xfrm>
            <a:off x="2309948" y="4752257"/>
            <a:ext cx="325627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教师提前提供问题，学生对具体问题投票，不存在表达理解差异，问题中心明确简练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70EBDC-49C7-4B38-8516-A941732782A5}"/>
              </a:ext>
            </a:extLst>
          </p:cNvPr>
          <p:cNvSpPr/>
          <p:nvPr/>
        </p:nvSpPr>
        <p:spPr>
          <a:xfrm>
            <a:off x="7298637" y="4761196"/>
            <a:ext cx="3256278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语言表达能力因人而异，问题中心模糊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399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青春活力潮流通用模板配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2189"/>
      </a:accent1>
      <a:accent2>
        <a:srgbClr val="ED1C5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373</Words>
  <Application>Microsoft Office PowerPoint</Application>
  <PresentationFormat>宽屏</PresentationFormat>
  <Paragraphs>71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Century Gothic</vt:lpstr>
      <vt:lpstr>Segoe UI Light</vt:lpstr>
      <vt:lpstr>Stencil Std</vt:lpstr>
      <vt:lpstr>Office 主题​​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乂</dc:creator>
  <cp:lastModifiedBy>阿 乂</cp:lastModifiedBy>
  <cp:revision>13</cp:revision>
  <dcterms:created xsi:type="dcterms:W3CDTF">2019-11-10T04:40:44Z</dcterms:created>
  <dcterms:modified xsi:type="dcterms:W3CDTF">2019-11-10T06:51:57Z</dcterms:modified>
</cp:coreProperties>
</file>