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4" r:id="rId7"/>
    <p:sldId id="266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386B-28D1-4D1B-9798-8AAE940F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A70D-6D47-40E8-A2A9-11231C5A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D0F7-A12C-4642-BE07-C8E8508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A940-B33A-4E82-A664-273BFF1B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AA-3CED-461D-819F-D968F32C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4869-7A44-4585-964B-4DD5E4AA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80D8-6E0B-4263-968A-8FAB69386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DD8F-403A-425A-A792-1B52770D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CE9B-594B-4CFF-8056-9B45F13E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30EA-0989-40F9-BD84-2E34206D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3E360-C5A8-4E9E-B51F-FF94DF90F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3E84A-1966-405B-96AD-EE1CBD3D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C3DE-2139-4167-B0F4-3ECF72C3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295F-78A0-4E1E-B226-A76232FE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6EDD-1267-46A0-8611-6C43DF95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279E-17F6-43EA-AF8A-613B4CEB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0245-9E03-4545-9E87-505182506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5AB5-9DE2-44C9-B71E-2725E46C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8E97-CE23-4120-927E-89EB5FE1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8B73-F93B-4794-AA61-D45E409F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FF91-0A17-4F33-915A-BB6B70A7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3CE3-3C70-4F84-9D6E-DED60CC6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21DC-F923-45EC-B24B-75FE7A5B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E5B8-C3FB-4E0A-B19C-D1060DD4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F502-F87C-45F9-A023-DBEC3E13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913-D4D3-4DF4-863F-46A9772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D5BD-B274-4631-ABEB-1B7ABC06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07B36-FFC8-432F-8387-076000B29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81CB-1F3B-44C7-8161-243F585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DFEE-42A2-4011-86AA-4FBA902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63661-39EE-49D2-9C2C-E073D024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D8F7-44C2-4417-8CB4-E6F32622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B4001-0EF7-41A2-BE54-440E09C9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BECF-E5FB-48DB-B174-0C5E3394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5B25-ADB2-4647-8822-828A8AD97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C7E2F-3618-46BC-BE28-A8532ED15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0760F-336D-4CF0-B112-B002467E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282C7-B837-4F66-B1E3-5666459A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A7874-7AE1-4BC2-B3FA-0808B9C5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99EF-366A-40D8-A7B5-F7AD1388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EF96-084A-4A02-B42C-B3E95410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27B11-474C-4AED-A505-E6C7C744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327D9-0771-41C0-A0D9-91EF84A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7128A-82B0-430C-A923-698A540B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1CF9B-F736-4724-8B6C-A523BEF5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5B02-8EDE-4BDA-A1F3-6A23802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56B-88A5-4C9B-862F-8A0F953C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EFFD-5F92-4200-872A-479FC31D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360F-3E0F-40DC-8F8C-E89A8366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062D4-8051-4065-AC73-7D54E308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8766-904C-4578-AA0C-3BE5B156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C188E-B0C9-4EC4-AFF7-5957E96B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61AA-851F-46E5-8ADA-A24C91B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FAAA5-4AC3-4BC6-9479-3C1C7490C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A4DE-85A3-42C5-B3F2-94934919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857F3-29B5-4B6A-A5EC-D0DF32C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E67B8-0D90-41EF-9D2F-9E2B95F3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7654-1AEC-4C62-990A-EFC85B92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6A861-FC59-4590-919A-3BFC6407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8404F-22AA-44DE-A34D-276B3AF0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2AA1-0F1A-4214-844A-7D183F375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7C62-5F80-499E-9D96-1C24BDF1C450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CE81-FA5A-4101-A343-07942941A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B1A59-1B08-45D5-BDA2-DA157E53E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6949-D4DE-4BFE-8272-8B217ADF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lifeonline.com/cute-cow-photos/" TargetMode="External"/><Relationship Id="rId2" Type="http://schemas.openxmlformats.org/officeDocument/2006/relationships/hyperlink" Target="https://uradafrique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Urban Rural Agriculture Development Intervention Agency – Africa  (U.R.A.D.I.A) – Developing Agricultural Solutions, Improving Lives.">
            <a:extLst>
              <a:ext uri="{FF2B5EF4-FFF2-40B4-BE49-F238E27FC236}">
                <a16:creationId xmlns:a16="http://schemas.microsoft.com/office/drawing/2014/main" id="{740F621A-EBF7-4000-AE19-A3026B020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6" t="9091" r="1435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Rectangle 7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50142-B076-430A-99B4-370DA8387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Methane Emissions Status for Manure Management across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DC5BB-7B4C-40D9-8154-B10CC490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Environmental Data Analytics | Spring 2021</a:t>
            </a:r>
          </a:p>
          <a:p>
            <a:pPr algn="l"/>
            <a:endParaRPr lang="en-US" sz="1700" dirty="0"/>
          </a:p>
          <a:p>
            <a:pPr algn="l"/>
            <a:r>
              <a:rPr lang="en-US" sz="1700" dirty="0"/>
              <a:t>Kendra Sultzer | Nadia Swit</a:t>
            </a:r>
          </a:p>
          <a:p>
            <a:pPr algn="l"/>
            <a:endParaRPr lang="en-US" sz="17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94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F6DF-732A-422C-B1F4-E9F5788E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47B3-47BA-4AAB-B65A-A2C05A67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page: </a:t>
            </a:r>
            <a:r>
              <a:rPr lang="en-US" dirty="0">
                <a:hlinkClick r:id="rId2"/>
              </a:rPr>
              <a:t>https://uradafrique.wordpress.com/</a:t>
            </a:r>
            <a:endParaRPr lang="en-US" dirty="0"/>
          </a:p>
          <a:p>
            <a:r>
              <a:rPr lang="en-US" dirty="0"/>
              <a:t>Metadata: </a:t>
            </a:r>
            <a:r>
              <a:rPr lang="en-US" dirty="0">
                <a:hlinkClick r:id="rId3"/>
              </a:rPr>
              <a:t>https://bestlifeonline.com/cute-cow-photos/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6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CD9325-B000-4103-B351-537B396E7DFF}"/>
              </a:ext>
            </a:extLst>
          </p:cNvPr>
          <p:cNvSpPr/>
          <p:nvPr/>
        </p:nvSpPr>
        <p:spPr>
          <a:xfrm>
            <a:off x="219075" y="164849"/>
            <a:ext cx="6705600" cy="6328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995C0-484C-4324-8CFC-0CC58366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6AA5-D42F-4FC0-A20F-4DB7A8E3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84495" cy="4013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Manure management across USA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13 Animal Categories (dairy cows, chickens, turkeys, etc.)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Green house gas emission data – total emissions and emissions rates for CH4, NO2, CO2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FAOSTAT · GitHub">
            <a:extLst>
              <a:ext uri="{FF2B5EF4-FFF2-40B4-BE49-F238E27FC236}">
                <a16:creationId xmlns:a16="http://schemas.microsoft.com/office/drawing/2014/main" id="{7DC58DDE-D3AC-4646-8504-4507D4ED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257" y="365125"/>
            <a:ext cx="2462463" cy="2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w up close to the camera, can't reach, cow photos">
            <a:extLst>
              <a:ext uri="{FF2B5EF4-FFF2-40B4-BE49-F238E27FC236}">
                <a16:creationId xmlns:a16="http://schemas.microsoft.com/office/drawing/2014/main" id="{C54BDDF5-E07F-4795-B14D-FA4AD6593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95" y="3240087"/>
            <a:ext cx="4876801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9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tentials of improved manure management on resource use efficiency and  emissions at a global scale - WUR">
            <a:extLst>
              <a:ext uri="{FF2B5EF4-FFF2-40B4-BE49-F238E27FC236}">
                <a16:creationId xmlns:a16="http://schemas.microsoft.com/office/drawing/2014/main" id="{DF450614-3804-4984-9EA0-7C864BFC3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995C0-484C-4324-8CFC-0CC58366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Research Questions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6AA5-D42F-4FC0-A20F-4DB7A8E3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93" y="3520861"/>
            <a:ext cx="4593021" cy="26198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1. Have methane emissions changed over time?</a:t>
            </a:r>
          </a:p>
          <a:p>
            <a:pPr algn="ctr"/>
            <a:endParaRPr lang="en-US" sz="2500" dirty="0"/>
          </a:p>
          <a:p>
            <a:pPr marL="0" indent="0" algn="ctr">
              <a:buNone/>
            </a:pPr>
            <a:endParaRPr lang="en-US" sz="1800" dirty="0"/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152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8050FBE-D5F1-44BD-ABD7-4F8D5001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44" y="544638"/>
            <a:ext cx="9347471" cy="5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188E775-BEF0-49B6-BE98-0F9F33EB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27" y="440320"/>
            <a:ext cx="9685537" cy="5977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8D277-9789-436B-AA1A-4E8A0FB78DE3}"/>
              </a:ext>
            </a:extLst>
          </p:cNvPr>
          <p:cNvSpPr/>
          <p:nvPr/>
        </p:nvSpPr>
        <p:spPr>
          <a:xfrm>
            <a:off x="8646850" y="1738544"/>
            <a:ext cx="2539013" cy="3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4F84-01F1-4D45-BF71-C118523256CF}"/>
              </a:ext>
            </a:extLst>
          </p:cNvPr>
          <p:cNvSpPr/>
          <p:nvPr/>
        </p:nvSpPr>
        <p:spPr>
          <a:xfrm>
            <a:off x="8646850" y="4919708"/>
            <a:ext cx="2539013" cy="3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F3BDAAF-C7B6-4BDB-91A9-C9C11A12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9" y="319100"/>
            <a:ext cx="5591641" cy="345084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622133F-837B-4553-B86F-8EE6101D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47" y="2972214"/>
            <a:ext cx="6055544" cy="37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otentials of improved manure management on resource use efficiency and  emissions at a global scale - WUR">
            <a:extLst>
              <a:ext uri="{FF2B5EF4-FFF2-40B4-BE49-F238E27FC236}">
                <a16:creationId xmlns:a16="http://schemas.microsoft.com/office/drawing/2014/main" id="{DF450614-3804-4984-9EA0-7C864BFC3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995C0-484C-4324-8CFC-0CC58366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Research Questions</a:t>
            </a:r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6AA5-D42F-4FC0-A20F-4DB7A8E3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" y="3429000"/>
            <a:ext cx="4593021" cy="26198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00"/>
              <a:t>2. Does the average methane emission rate differ between each animal category?</a:t>
            </a:r>
          </a:p>
          <a:p>
            <a:pPr marL="0" indent="0">
              <a:buNone/>
            </a:pPr>
            <a:endParaRPr lang="en-US" sz="180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96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40D937A5-768D-45A3-8C3E-D290E2FF6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20" y="850392"/>
            <a:ext cx="8933159" cy="55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C296B9B-6759-4F92-A061-A3D75F403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4" y="847438"/>
            <a:ext cx="8934451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5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Methane Emissions Status for Manure Management across USA</vt:lpstr>
      <vt:lpstr>Metadata</vt:lpstr>
      <vt:lpstr>Research Questions</vt:lpstr>
      <vt:lpstr>PowerPoint Presentation</vt:lpstr>
      <vt:lpstr>PowerPoint Presentation</vt:lpstr>
      <vt:lpstr>PowerPoint Presentation</vt:lpstr>
      <vt:lpstr>Research Questions</vt:lpstr>
      <vt:lpstr>PowerPoint Presentation</vt:lpstr>
      <vt:lpstr>PowerPoint Presentation</vt:lpstr>
      <vt:lpstr>Picture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Swit</dc:creator>
  <cp:lastModifiedBy>Nadia Swit</cp:lastModifiedBy>
  <cp:revision>12</cp:revision>
  <dcterms:created xsi:type="dcterms:W3CDTF">2021-04-21T15:10:26Z</dcterms:created>
  <dcterms:modified xsi:type="dcterms:W3CDTF">2021-04-22T00:59:44Z</dcterms:modified>
</cp:coreProperties>
</file>