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E386B-28D1-4D1B-9798-8AAE940F7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3A70D-6D47-40E8-A2A9-11231C5AD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ED0F7-A12C-4642-BE07-C8E8508F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7C62-5F80-499E-9D96-1C24BDF1C450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BA940-B33A-4E82-A664-273BFF1B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50CAA-3CED-461D-819F-D968F32C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949-D4DE-4BFE-8272-8B217ADF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8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C4869-7A44-4585-964B-4DD5E4AA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180D8-6E0B-4263-968A-8FAB69386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CDD8F-403A-425A-A792-1B52770D0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7C62-5F80-499E-9D96-1C24BDF1C450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5CE9B-594B-4CFF-8056-9B45F13E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530EA-0989-40F9-BD84-2E34206D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949-D4DE-4BFE-8272-8B217ADF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6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3E360-C5A8-4E9E-B51F-FF94DF90F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3E84A-1966-405B-96AD-EE1CBD3D3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5C3DE-2139-4167-B0F4-3ECF72C3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7C62-5F80-499E-9D96-1C24BDF1C450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F295F-78A0-4E1E-B226-A76232FE0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46EDD-1267-46A0-8611-6C43DF95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949-D4DE-4BFE-8272-8B217ADF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3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279E-17F6-43EA-AF8A-613B4CEBF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70245-9E03-4545-9E87-505182506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B5AB5-9DE2-44C9-B71E-2725E46C9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7C62-5F80-499E-9D96-1C24BDF1C450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C8E97-CE23-4120-927E-89EB5FE1E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A8B73-F93B-4794-AA61-D45E409F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949-D4DE-4BFE-8272-8B217ADF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7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FF91-0A17-4F33-915A-BB6B70A7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43CE3-3C70-4F84-9D6E-DED60CC67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921DC-F923-45EC-B24B-75FE7A5B8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7C62-5F80-499E-9D96-1C24BDF1C450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DE5B8-C3FB-4E0A-B19C-D1060DD4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5F502-F87C-45F9-A023-DBEC3E13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949-D4DE-4BFE-8272-8B217ADF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4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A913-D4D3-4DF4-863F-46A9772B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DD5BD-B274-4631-ABEB-1B7ABC065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07B36-FFC8-432F-8387-076000B29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281CB-1F3B-44C7-8161-243F5856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7C62-5F80-499E-9D96-1C24BDF1C450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3DFEE-42A2-4011-86AA-4FBA902E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63661-39EE-49D2-9C2C-E073D024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949-D4DE-4BFE-8272-8B217ADF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6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D8F7-44C2-4417-8CB4-E6F326228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B4001-0EF7-41A2-BE54-440E09C9C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5BECF-E5FB-48DB-B174-0C5E3394E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75B25-ADB2-4647-8822-828A8AD97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C7E2F-3618-46BC-BE28-A8532ED15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10760F-336D-4CF0-B112-B002467E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7C62-5F80-499E-9D96-1C24BDF1C450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282C7-B837-4F66-B1E3-5666459A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A7874-7AE1-4BC2-B3FA-0808B9C5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949-D4DE-4BFE-8272-8B217ADF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8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899EF-366A-40D8-A7B5-F7AD13880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8EF96-084A-4A02-B42C-B3E95410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7C62-5F80-499E-9D96-1C24BDF1C450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27B11-474C-4AED-A505-E6C7C744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327D9-0771-41C0-A0D9-91EF84A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949-D4DE-4BFE-8272-8B217ADF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43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7128A-82B0-430C-A923-698A540B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7C62-5F80-499E-9D96-1C24BDF1C450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1CF9B-F736-4724-8B6C-A523BEF5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35B02-8EDE-4BDA-A1F3-6A23802A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949-D4DE-4BFE-8272-8B217ADF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9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E56B-88A5-4C9B-862F-8A0F953C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9EFFD-5F92-4200-872A-479FC31D3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A360F-3E0F-40DC-8F8C-E89A83664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062D4-8051-4065-AC73-7D54E308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7C62-5F80-499E-9D96-1C24BDF1C450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28766-904C-4578-AA0C-3BE5B156D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C188E-B0C9-4EC4-AFF7-5957E96B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949-D4DE-4BFE-8272-8B217ADF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9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661AA-851F-46E5-8ADA-A24C91BC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8FAAA5-4AC3-4BC6-9479-3C1C7490C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4A4DE-85A3-42C5-B3F2-949349191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857F3-29B5-4B6A-A5EC-D0DF32C1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7C62-5F80-499E-9D96-1C24BDF1C450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E67B8-0D90-41EF-9D2F-9E2B95F3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67654-1AEC-4C62-990A-EFC85B92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949-D4DE-4BFE-8272-8B217ADF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2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6A861-FC59-4590-919A-3BFC6407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8404F-22AA-44DE-A34D-276B3AF00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52AA1-0F1A-4214-844A-7D183F3750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B7C62-5F80-499E-9D96-1C24BDF1C450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7CE81-FA5A-4101-A343-07942941A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B1A59-1B08-45D5-BDA2-DA157E53E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B6949-D4DE-4BFE-8272-8B217ADF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8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Urban Rural Agriculture Development Intervention Agency – Africa  (U.R.A.D.I.A) – Developing Agricultural Solutions, Improving Lives.">
            <a:extLst>
              <a:ext uri="{FF2B5EF4-FFF2-40B4-BE49-F238E27FC236}">
                <a16:creationId xmlns:a16="http://schemas.microsoft.com/office/drawing/2014/main" id="{740F621A-EBF7-4000-AE19-A3026B020B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6" t="9091" r="1435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4" name="Rectangle 7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550142-B076-430A-99B4-370DA8387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/>
              <a:t>Methane Emissions Status for Manure Management across USA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DC5BB-7B4C-40D9-8154-B10CC490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700" dirty="0"/>
              <a:t>Environmental Data Analytics | Spring 2021</a:t>
            </a:r>
          </a:p>
          <a:p>
            <a:pPr algn="l"/>
            <a:endParaRPr lang="en-US" sz="1700" dirty="0"/>
          </a:p>
          <a:p>
            <a:pPr algn="l"/>
            <a:r>
              <a:rPr lang="en-US" sz="1700" dirty="0"/>
              <a:t>Kendra Sulzer | Nadia Swit</a:t>
            </a:r>
          </a:p>
          <a:p>
            <a:pPr algn="l"/>
            <a:endParaRPr lang="en-US" sz="17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094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95C0-484C-4324-8CFC-0CC583669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86AA5-D42F-4FC0-A20F-4DB7A8E39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84495" cy="4013701"/>
          </a:xfrm>
        </p:spPr>
        <p:txBody>
          <a:bodyPr/>
          <a:lstStyle/>
          <a:p>
            <a:r>
              <a:rPr lang="en-US" dirty="0"/>
              <a:t>Manure management across USA</a:t>
            </a:r>
          </a:p>
          <a:p>
            <a:endParaRPr lang="en-US" dirty="0"/>
          </a:p>
          <a:p>
            <a:r>
              <a:rPr lang="en-US" dirty="0"/>
              <a:t>13 Animal Categories (dairy cows, chickens, turkeys)</a:t>
            </a:r>
          </a:p>
          <a:p>
            <a:endParaRPr lang="en-US" dirty="0"/>
          </a:p>
          <a:p>
            <a:r>
              <a:rPr lang="en-US" dirty="0"/>
              <a:t>Green house gas emission data – total emissions and emissions rates for CH4, NO2, CO2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2" descr="FAOSTAT · GitHub">
            <a:extLst>
              <a:ext uri="{FF2B5EF4-FFF2-40B4-BE49-F238E27FC236}">
                <a16:creationId xmlns:a16="http://schemas.microsoft.com/office/drawing/2014/main" id="{7DC58DDE-D3AC-4646-8504-4507D4ED5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99" y="164849"/>
            <a:ext cx="2462463" cy="2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28 Cow Photos That Are Too Adorable for Words | Best Life">
            <a:extLst>
              <a:ext uri="{FF2B5EF4-FFF2-40B4-BE49-F238E27FC236}">
                <a16:creationId xmlns:a16="http://schemas.microsoft.com/office/drawing/2014/main" id="{E77BE348-07F2-4F58-8CB5-952614022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2" y="2981325"/>
            <a:ext cx="4770436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69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95C0-484C-4324-8CFC-0CC583669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86AA5-D42F-4FC0-A20F-4DB7A8E39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84495" cy="2585954"/>
          </a:xfrm>
        </p:spPr>
        <p:txBody>
          <a:bodyPr/>
          <a:lstStyle/>
          <a:p>
            <a:r>
              <a:rPr lang="en-US" dirty="0"/>
              <a:t>How have methane emissions changed across time?</a:t>
            </a:r>
          </a:p>
          <a:p>
            <a:endParaRPr lang="en-US" dirty="0"/>
          </a:p>
          <a:p>
            <a:r>
              <a:rPr lang="en-US" dirty="0"/>
              <a:t>Is there a difference in rate produced by each animal?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2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B3C4-4D2F-44B5-8486-70F8656A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Methane Emissions across Animals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40EEE-04AE-4456-B755-7884B3F13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(insert general line graph)</a:t>
            </a:r>
          </a:p>
          <a:p>
            <a:r>
              <a:rPr lang="en-US" dirty="0"/>
              <a:t>Talk about overall </a:t>
            </a:r>
          </a:p>
          <a:p>
            <a:r>
              <a:rPr lang="en-US" dirty="0"/>
              <a:t>See there is an obvious difference in dairy cattle and market swine</a:t>
            </a:r>
          </a:p>
        </p:txBody>
      </p:sp>
    </p:spTree>
    <p:extLst>
      <p:ext uri="{BB962C8B-B14F-4D97-AF65-F5344CB8AC3E}">
        <p14:creationId xmlns:p14="http://schemas.microsoft.com/office/powerpoint/2010/main" val="351865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E1BE-AC80-4258-9A9E-56298CB5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BDDD8-8EC3-4B06-BDAC-384FD6EC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(insert trend graphs for methane emissions side by side for dairy cattle and market swine)</a:t>
            </a:r>
          </a:p>
          <a:p>
            <a:r>
              <a:rPr lang="en-US" dirty="0"/>
              <a:t>Data is not seasonal but according to Mann-Kendall test there is a significant trend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81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7A54-135D-493E-B7DE-59854921A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Methane Emission Rates per Animal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43BBA-BB96-42BC-8B77-31999D323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(insert bar chart of rates per animal)</a:t>
            </a:r>
          </a:p>
        </p:txBody>
      </p:sp>
    </p:spTree>
    <p:extLst>
      <p:ext uri="{BB962C8B-B14F-4D97-AF65-F5344CB8AC3E}">
        <p14:creationId xmlns:p14="http://schemas.microsoft.com/office/powerpoint/2010/main" val="81161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6E14-1774-4FBA-A42A-A7A986C2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763A5-3A2A-48A7-B3C2-3B93C9594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have methane emissions changed across time?</a:t>
            </a:r>
          </a:p>
          <a:p>
            <a:pPr lvl="1"/>
            <a:r>
              <a:rPr lang="en-US" dirty="0"/>
              <a:t>**summarize overall trend</a:t>
            </a:r>
          </a:p>
          <a:p>
            <a:pPr lvl="1"/>
            <a:r>
              <a:rPr lang="en-US" dirty="0"/>
              <a:t>**group by year, sum</a:t>
            </a:r>
          </a:p>
          <a:p>
            <a:endParaRPr lang="en-US" dirty="0"/>
          </a:p>
          <a:p>
            <a:r>
              <a:rPr lang="en-US" dirty="0"/>
              <a:t>Is there a difference in rate produced by each animal?</a:t>
            </a:r>
          </a:p>
          <a:p>
            <a:pPr lvl="1"/>
            <a:r>
              <a:rPr lang="en-US" dirty="0"/>
              <a:t>Visually can see there is a difference in rate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77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5F6DF-732A-422C-B1F4-E9F5788E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F47B3-47BA-4AAB-B65A-A2C05A67D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Title page: https://uradafrique.wordpress.com/</a:t>
            </a:r>
          </a:p>
        </p:txBody>
      </p:sp>
    </p:spTree>
    <p:extLst>
      <p:ext uri="{BB962C8B-B14F-4D97-AF65-F5344CB8AC3E}">
        <p14:creationId xmlns:p14="http://schemas.microsoft.com/office/powerpoint/2010/main" val="3970366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200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Methane Emissions Status for Manure Management across USA</vt:lpstr>
      <vt:lpstr>Metadata</vt:lpstr>
      <vt:lpstr>Research Questions</vt:lpstr>
      <vt:lpstr>Total Methane Emissions across Animals</vt:lpstr>
      <vt:lpstr>Time Series Trends</vt:lpstr>
      <vt:lpstr>Methane Emission Rates per Animal</vt:lpstr>
      <vt:lpstr>Findings?</vt:lpstr>
      <vt:lpstr>Picture 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Nadia Swit</dc:creator>
  <cp:lastModifiedBy>Nadia Swit</cp:lastModifiedBy>
  <cp:revision>7</cp:revision>
  <dcterms:created xsi:type="dcterms:W3CDTF">2021-04-21T15:10:26Z</dcterms:created>
  <dcterms:modified xsi:type="dcterms:W3CDTF">2021-04-21T16:06:53Z</dcterms:modified>
</cp:coreProperties>
</file>