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80" r:id="rId7"/>
    <p:sldId id="264" r:id="rId8"/>
    <p:sldId id="288" r:id="rId9"/>
    <p:sldId id="307" r:id="rId10"/>
    <p:sldId id="308" r:id="rId11"/>
    <p:sldId id="309" r:id="rId12"/>
    <p:sldId id="297" r:id="rId13"/>
    <p:sldId id="305" r:id="rId14"/>
    <p:sldId id="274" r:id="rId15"/>
    <p:sldId id="306" r:id="rId16"/>
    <p:sldId id="29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299" r:id="rId27"/>
    <p:sldId id="283" r:id="rId28"/>
    <p:sldId id="302" r:id="rId29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E7E"/>
    <a:srgbClr val="F2F2F2"/>
    <a:srgbClr val="6D95A3"/>
    <a:srgbClr val="DDE0B5"/>
    <a:srgbClr val="2D3E47"/>
    <a:srgbClr val="2C3F46"/>
    <a:srgbClr val="427055"/>
    <a:srgbClr val="94ADA0"/>
    <a:srgbClr val="74C39C"/>
    <a:srgbClr val="E89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1" autoAdjust="0"/>
    <p:restoredTop sz="94660"/>
  </p:normalViewPr>
  <p:slideViewPr>
    <p:cSldViewPr snapToGrid="0">
      <p:cViewPr>
        <p:scale>
          <a:sx n="59" d="100"/>
          <a:sy n="59" d="100"/>
        </p:scale>
        <p:origin x="-1398" y="-630"/>
      </p:cViewPr>
      <p:guideLst>
        <p:guide orient="horz" pos="2094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9.xml"/><Relationship Id="rId34" Type="http://schemas.openxmlformats.org/officeDocument/2006/relationships/customXml" Target="../customXml/item1.xml"/><Relationship Id="rId33" Type="http://schemas.openxmlformats.org/officeDocument/2006/relationships/customXmlProps" Target="../customXml/itemProps8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7A24E-42C8-40C7-B47B-F3E36A47A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（视频较长</a:t>
            </a:r>
            <a:r>
              <a:rPr lang="en-US" altLang="zh-CN" dirty="0"/>
              <a:t> </a:t>
            </a:r>
            <a:r>
              <a:rPr lang="zh-CN" altLang="en-US" dirty="0"/>
              <a:t>可耐心</a:t>
            </a:r>
            <a:r>
              <a:rPr lang="zh-CN" altLang="en-US" dirty="0"/>
              <a:t>观看）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（图片堆叠，请放映</a:t>
            </a:r>
            <a:r>
              <a:rPr lang="zh-CN" altLang="en-US" dirty="0"/>
              <a:t>观看）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033CE-34D1-432D-A048-765D636737A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F78B-DFE1-40D3-B597-3CB46B28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9C76-F2CC-4FA7-974C-B74B166902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5.xml"/><Relationship Id="rId2" Type="http://schemas.openxmlformats.org/officeDocument/2006/relationships/image" Target="../media/image1.jpe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7.xml"/><Relationship Id="rId2" Type="http://schemas.openxmlformats.org/officeDocument/2006/relationships/image" Target="../media/image1.jpe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3101896">
            <a:off x="716947" y="4517841"/>
            <a:ext cx="1364777" cy="20776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3101896">
            <a:off x="1696784" y="5476281"/>
            <a:ext cx="730403" cy="11119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13285" y="4885699"/>
            <a:ext cx="4296392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组长：马环宇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成员：梁家林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李子康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曹鹏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张辉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鲁郭言诺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刘若晖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84740" y="2703532"/>
            <a:ext cx="653739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抖音</a:t>
            </a:r>
            <a:r>
              <a:rPr lang="zh-CN" altLang="en-US" sz="6000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项目</a:t>
            </a:r>
            <a:endParaRPr lang="zh-CN" altLang="en-US" sz="6000" b="1" spc="6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69385" y="5360035"/>
            <a:ext cx="2656205" cy="4603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字节有我才队</a:t>
            </a:r>
            <a:endParaRPr lang="zh-CN" altLang="en-US" sz="2400" spc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>
            <a:off x="4914379" y="4843391"/>
            <a:ext cx="48768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5400000">
            <a:off x="-785198" y="-1029929"/>
            <a:ext cx="4969740" cy="4969740"/>
          </a:xfrm>
          <a:prstGeom prst="ellipse">
            <a:avLst/>
          </a:prstGeom>
          <a:solidFill>
            <a:srgbClr val="6D95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10792664" y="5458664"/>
            <a:ext cx="2138272" cy="2138272"/>
          </a:xfrm>
          <a:prstGeom prst="ellipse">
            <a:avLst/>
          </a:prstGeom>
          <a:solidFill>
            <a:srgbClr val="6D95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11074259" y="346757"/>
            <a:ext cx="940843" cy="14322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9" b="-32345"/>
          <a:stretch>
            <a:fillRect/>
          </a:stretch>
        </p:blipFill>
        <p:spPr>
          <a:xfrm>
            <a:off x="2870349" y="2890454"/>
            <a:ext cx="980756" cy="7952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47" y="5366135"/>
            <a:ext cx="1920030" cy="6389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95" y="1162685"/>
            <a:ext cx="20193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9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9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9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9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 bldLvl="0" animBg="1"/>
      <p:bldP spid="12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2881" y="126819"/>
            <a:ext cx="11800114" cy="66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4135467"/>
            <a:ext cx="6039556" cy="2722132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72150" y="4140201"/>
            <a:ext cx="6419849" cy="271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90129" y="5320391"/>
            <a:ext cx="335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3738" y="4869681"/>
            <a:ext cx="874806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项目演示与</a:t>
            </a:r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结构</a:t>
            </a:r>
            <a:endParaRPr lang="zh-CN" altLang="en-US" sz="4400" spc="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7600" y="1320800"/>
            <a:ext cx="2311400" cy="2311400"/>
          </a:xfrm>
          <a:prstGeom prst="ellipse">
            <a:avLst/>
          </a:prstGeom>
          <a:solidFill>
            <a:srgbClr val="DDE0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36139" y="1669281"/>
            <a:ext cx="335021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02</a:t>
            </a:r>
            <a:endParaRPr lang="zh-CN" altLang="en-US" sz="8800" spc="600" dirty="0">
              <a:solidFill>
                <a:schemeClr val="tx2">
                  <a:lumMod val="60000"/>
                  <a:lumOff val="40000"/>
                </a:schemeClr>
              </a:solidFill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49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" grpId="0"/>
      <p:bldP spid="20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206071" flipH="1">
            <a:off x="914700" y="4421772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60400" y="2948305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项目演示</a:t>
            </a:r>
            <a:r>
              <a:rPr lang="zh-CN" altLang="en-US" sz="3200" dirty="0">
                <a:solidFill>
                  <a:schemeClr val="accent1"/>
                </a:solidFill>
              </a:rPr>
              <a:t>视频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6885" y="2640965"/>
            <a:ext cx="57410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https://github.com/userma000913/bytedance-qingxunying/blob/main/%E9%A1%B9%E7%9B%AE%E8%A7%86%E9%A2%91%E5%B1%95%E7%A4%BA.mp4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16255" y="25273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主文件</a:t>
            </a:r>
            <a:r>
              <a:rPr lang="zh-CN" altLang="en-US" sz="3200" dirty="0">
                <a:solidFill>
                  <a:schemeClr val="accent1"/>
                </a:solidFill>
              </a:rPr>
              <a:t>结构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pic>
        <p:nvPicPr>
          <p:cNvPr id="2" name="C9F754DE-2CAD-44b6-B708-469DEB6407EB-1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40" y="116840"/>
            <a:ext cx="4730115" cy="674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 flipV="1">
            <a:off x="527559" y="5204455"/>
            <a:ext cx="11349216" cy="1653545"/>
            <a:chOff x="422147" y="100027"/>
            <a:chExt cx="11349216" cy="165354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7" b="48657"/>
            <a:stretch>
              <a:fillRect/>
            </a:stretch>
          </p:blipFill>
          <p:spPr>
            <a:xfrm rot="5893929">
              <a:off x="854012" y="-331836"/>
              <a:ext cx="1653543" cy="251727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7" b="48657"/>
            <a:stretch>
              <a:fillRect/>
            </a:stretch>
          </p:blipFill>
          <p:spPr>
            <a:xfrm rot="15706071" flipH="1">
              <a:off x="9685955" y="-331838"/>
              <a:ext cx="1653543" cy="2517273"/>
            </a:xfrm>
            <a:prstGeom prst="rect">
              <a:avLst/>
            </a:prstGeom>
          </p:spPr>
        </p:pic>
      </p:grpSp>
      <p:grpSp>
        <p:nvGrpSpPr>
          <p:cNvPr id="31" name="组合 1208"/>
          <p:cNvGrpSpPr/>
          <p:nvPr/>
        </p:nvGrpSpPr>
        <p:grpSpPr bwMode="auto">
          <a:xfrm>
            <a:off x="422443" y="250183"/>
            <a:ext cx="3573462" cy="1279525"/>
            <a:chOff x="0" y="0"/>
            <a:chExt cx="3573070" cy="1280271"/>
          </a:xfrm>
        </p:grpSpPr>
        <p:sp>
          <p:nvSpPr>
            <p:cNvPr id="32" name="文本框 23"/>
            <p:cNvSpPr txBox="1">
              <a:spLocks noChangeArrowheads="1"/>
            </p:cNvSpPr>
            <p:nvPr/>
          </p:nvSpPr>
          <p:spPr bwMode="auto">
            <a:xfrm>
              <a:off x="806207" y="427287"/>
              <a:ext cx="1960665" cy="39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2C2710"/>
                  </a:solidFill>
                  <a:latin typeface="+mn-lt"/>
                  <a:ea typeface="微软雅黑" panose="020B0503020204020204" pitchFamily="34" charset="-122"/>
                </a:rPr>
                <a:t>分文件详细</a:t>
              </a:r>
              <a:r>
                <a:rPr lang="zh-CN" altLang="en-US" sz="2000" dirty="0">
                  <a:solidFill>
                    <a:srgbClr val="2C2710"/>
                  </a:solidFill>
                  <a:latin typeface="+mn-lt"/>
                  <a:ea typeface="微软雅黑" panose="020B0503020204020204" pitchFamily="34" charset="-122"/>
                </a:rPr>
                <a:t>结构</a:t>
              </a:r>
              <a:endParaRPr lang="zh-CN" altLang="en-US" sz="2000" dirty="0">
                <a:solidFill>
                  <a:srgbClr val="2C271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1207"/>
            <p:cNvGrpSpPr>
              <a:grpSpLocks noChangeAspect="1"/>
            </p:cNvGrpSpPr>
            <p:nvPr/>
          </p:nvGrpSpPr>
          <p:grpSpPr bwMode="auto">
            <a:xfrm>
              <a:off x="0" y="0"/>
              <a:ext cx="3573070" cy="1280271"/>
              <a:chOff x="0" y="0"/>
              <a:chExt cx="3573070" cy="1280271"/>
            </a:xfrm>
          </p:grpSpPr>
          <p:pic>
            <p:nvPicPr>
              <p:cNvPr id="34" name="图片 25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24217" cy="12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图片 25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548854" y="0"/>
                <a:ext cx="1024216" cy="12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" name="C9F754DE-2CAD-44b6-B708-469DEB6407EB-2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529715"/>
            <a:ext cx="6400800" cy="4622800"/>
          </a:xfrm>
          <a:prstGeom prst="rect">
            <a:avLst/>
          </a:prstGeom>
        </p:spPr>
      </p:pic>
      <p:pic>
        <p:nvPicPr>
          <p:cNvPr id="6" name="C9F754DE-2CAD-44b6-B708-469DEB6407EB-3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855" y="1075690"/>
            <a:ext cx="4167505" cy="5449570"/>
          </a:xfrm>
          <a:prstGeom prst="rect">
            <a:avLst/>
          </a:prstGeom>
        </p:spPr>
      </p:pic>
      <p:pic>
        <p:nvPicPr>
          <p:cNvPr id="7" name="C9F754DE-2CAD-44b6-B708-469DEB6407EB-4" descr="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765" y="1136650"/>
            <a:ext cx="5353685" cy="5327650"/>
          </a:xfrm>
          <a:prstGeom prst="rect">
            <a:avLst/>
          </a:prstGeom>
        </p:spPr>
      </p:pic>
      <p:pic>
        <p:nvPicPr>
          <p:cNvPr id="8" name="C9F754DE-2CAD-44b6-B708-469DEB6407EB-5" descr="wp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815" y="1023620"/>
            <a:ext cx="5586095" cy="5501640"/>
          </a:xfrm>
          <a:prstGeom prst="rect">
            <a:avLst/>
          </a:prstGeom>
        </p:spPr>
      </p:pic>
      <p:pic>
        <p:nvPicPr>
          <p:cNvPr id="9" name="C9F754DE-2CAD-44b6-B708-469DEB6407EB-6" descr="wp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850" y="0"/>
            <a:ext cx="4866005" cy="6858000"/>
          </a:xfrm>
          <a:prstGeom prst="rect">
            <a:avLst/>
          </a:prstGeom>
        </p:spPr>
      </p:pic>
      <p:pic>
        <p:nvPicPr>
          <p:cNvPr id="10" name="C9F754DE-2CAD-44b6-B708-469DEB6407EB-7" descr="wp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055" y="1788795"/>
            <a:ext cx="614680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201" y="130629"/>
            <a:ext cx="11800114" cy="66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4135467"/>
            <a:ext cx="6039556" cy="2722132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72150" y="4140201"/>
            <a:ext cx="6419849" cy="271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90129" y="5320391"/>
            <a:ext cx="335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3738" y="4869681"/>
            <a:ext cx="874806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项目逻辑</a:t>
            </a:r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讲解</a:t>
            </a:r>
            <a:endParaRPr lang="zh-CN" altLang="en-US" sz="4400" spc="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7600" y="1320800"/>
            <a:ext cx="2311400" cy="2311400"/>
          </a:xfrm>
          <a:prstGeom prst="ellipse">
            <a:avLst/>
          </a:prstGeom>
          <a:solidFill>
            <a:srgbClr val="DDE0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36139" y="1669281"/>
            <a:ext cx="335021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03</a:t>
            </a:r>
            <a:endParaRPr lang="zh-CN" altLang="en-US" sz="8800" spc="600" dirty="0">
              <a:solidFill>
                <a:schemeClr val="tx2">
                  <a:lumMod val="60000"/>
                  <a:lumOff val="40000"/>
                </a:schemeClr>
              </a:solidFill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49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" grpId="0"/>
      <p:bldP spid="20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登录的</a:t>
            </a:r>
            <a:r>
              <a:rPr lang="zh-CN" altLang="en-US" sz="3200" dirty="0">
                <a:solidFill>
                  <a:schemeClr val="accent1"/>
                </a:solidFill>
              </a:rPr>
              <a:t>实现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606550"/>
            <a:ext cx="8632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三大接口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652270" y="2299970"/>
            <a:ext cx="701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 /douyin/user    </a:t>
            </a:r>
            <a:r>
              <a:rPr lang="zh-CN" altLang="en-US" sz="2400"/>
              <a:t>主要存储用户信息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652270" y="2903220"/>
            <a:ext cx="10144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 /douyin/user/register  获取输入的username和password之后，进行长度验证（不可超过32位），使用Gorm</a:t>
            </a:r>
            <a:r>
              <a:rPr lang="zh-CN" altLang="en-US" sz="2400"/>
              <a:t>连</a:t>
            </a:r>
            <a:r>
              <a:rPr lang="en-US" altLang="zh-CN" sz="2400"/>
              <a:t>接数据库，期间若遇到错误有文字错误提示。生成userID</a:t>
            </a:r>
            <a:r>
              <a:rPr lang="zh-CN" altLang="en-US" sz="2400"/>
              <a:t>，其</a:t>
            </a:r>
            <a:r>
              <a:rPr lang="en-US" altLang="zh-CN" sz="2400"/>
              <a:t>从100000开始</a:t>
            </a:r>
            <a:r>
              <a:rPr lang="zh-CN" altLang="en-US" sz="2400"/>
              <a:t>递增</a:t>
            </a:r>
            <a:r>
              <a:rPr lang="en-US" altLang="zh-CN" sz="2400"/>
              <a:t>，id是账户唯一标识</a:t>
            </a:r>
            <a:r>
              <a:rPr lang="zh-CN" altLang="en-US" sz="2400"/>
              <a:t>码</a:t>
            </a:r>
            <a:r>
              <a:rPr lang="en-US" altLang="zh-CN" sz="2400"/>
              <a:t>。最后使用了JWT生成token，因为对于单体应用而言，HS256 和 RS256 的安全性没有任何差别。当以上三步都完毕之后，返回信息。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52270" y="4841240"/>
            <a:ext cx="10144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 /douyin/user/login  获取输入的username和password，使用gorm的where语句在数据库中对符合该账号和密码的ID进行查找，查找到的话即视为找到对应账户。未找到提示账户不存在。通过与上方类似的方法生成token。返回信息。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登录的</a:t>
            </a:r>
            <a:r>
              <a:rPr lang="zh-CN" altLang="en-US" sz="3200" dirty="0">
                <a:solidFill>
                  <a:schemeClr val="accent1"/>
                </a:solidFill>
              </a:rPr>
              <a:t>注意点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4205" y="2796540"/>
            <a:ext cx="86328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由于使用了gorm，注册和登录时的SQL语句都是防止SQL注入的，安全性可以得到保证。在生成token的时候使用了HS256算法，由于不是微服务架构且是一个手机应用，RS256与HS256安全性相似，可以提高效率。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上传</a:t>
            </a:r>
            <a:r>
              <a:rPr lang="zh-CN" altLang="en-US" sz="3200" dirty="0">
                <a:solidFill>
                  <a:schemeClr val="accent1"/>
                </a:solidFill>
              </a:rPr>
              <a:t>视频的</a:t>
            </a:r>
            <a:r>
              <a:rPr lang="zh-CN" altLang="en-US" sz="3200" dirty="0">
                <a:solidFill>
                  <a:schemeClr val="accent1"/>
                </a:solidFill>
              </a:rPr>
              <a:t>实现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4140" y="1845310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 首先使用过滤器完成token的认证，认证成功进入发布视频的接口，失败就返回认证失败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1374140" y="2706370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sz="2400"/>
              <a:t>用户通过</a:t>
            </a:r>
            <a:r>
              <a:rPr lang="zh-CN" sz="2400"/>
              <a:t>在</a:t>
            </a:r>
            <a:r>
              <a:rPr sz="2400"/>
              <a:t>前端app发起请求上传文件，后台通过调用oss文件服务器的上传功能将视频上传到服务器并返回一个url</a:t>
            </a:r>
            <a:endParaRPr sz="2400"/>
          </a:p>
        </p:txBody>
      </p:sp>
      <p:sp>
        <p:nvSpPr>
          <p:cNvPr id="6" name="文本框 5"/>
          <p:cNvSpPr txBox="1"/>
          <p:nvPr/>
        </p:nvSpPr>
        <p:spPr>
          <a:xfrm>
            <a:off x="1374140" y="3590290"/>
            <a:ext cx="9325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 服务器拿到url后调用ffmpeg使用抽取出视频的封面存储到本地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374140" y="4093210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 服务器再次调用oss的文件上传功能完成封面图的上传，并返回封面图的url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374140" y="4931410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 服务器收集用户的信息和所发布视频得到的视频url和封面图url，调用gorm的增加接口完成数据库的信息添加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2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上传视频</a:t>
            </a:r>
            <a:r>
              <a:rPr lang="zh-CN" altLang="en-US" sz="3200" dirty="0">
                <a:solidFill>
                  <a:schemeClr val="accent1"/>
                </a:solidFill>
              </a:rPr>
              <a:t>亮点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本框 3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1845310"/>
            <a:ext cx="9567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/>
              <a:t> 视频存储部分我们使用了oss文件服务器，减轻了本地服务器的压力，本地的服务器不需要大规模的存储文件，数据库也只需要存储视频和封面图的路径。</a:t>
            </a:r>
            <a:endParaRPr lang="en-US" altLang="zh-CN" sz="2400"/>
          </a:p>
        </p:txBody>
      </p:sp>
      <p:sp>
        <p:nvSpPr>
          <p:cNvPr id="6" name="文本框 5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3312795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/>
              <a:t> 将数据库的存储和封面图的上传这两个操作使用异步来优化，通过使用协程降低了视频发布功能的请求时间，提高了用户的体验。</a:t>
            </a:r>
            <a:endParaRPr lang="en-US" altLang="zh-CN" sz="2400"/>
          </a:p>
        </p:txBody>
      </p:sp>
      <p:sp>
        <p:nvSpPr>
          <p:cNvPr id="9" name="文本框 8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4411345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/>
              <a:t> 将oss的初始化和bucket的初始化放在项目启动的时候去做，共享一个bucket，减少了bucket的创建的时间，提高了接口的响应速度。 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147" y="100027"/>
            <a:ext cx="11349216" cy="1653545"/>
            <a:chOff x="422147" y="100027"/>
            <a:chExt cx="11349216" cy="1653545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7" b="48657"/>
            <a:stretch>
              <a:fillRect/>
            </a:stretch>
          </p:blipFill>
          <p:spPr>
            <a:xfrm rot="5893929">
              <a:off x="854012" y="-331836"/>
              <a:ext cx="1653543" cy="2517273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7" b="48657"/>
            <a:stretch>
              <a:fillRect/>
            </a:stretch>
          </p:blipFill>
          <p:spPr>
            <a:xfrm rot="15706071" flipH="1">
              <a:off x="9685955" y="-331838"/>
              <a:ext cx="1653543" cy="2517273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3771900" y="1028700"/>
            <a:ext cx="461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publish list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pic>
        <p:nvPicPr>
          <p:cNvPr id="4" name="图片 3" descr="6dfab478628a2ac24f8b0d76470a6b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6" y="2397760"/>
            <a:ext cx="3041922" cy="2870200"/>
          </a:xfrm>
          <a:prstGeom prst="rect">
            <a:avLst/>
          </a:prstGeom>
        </p:spPr>
      </p:pic>
      <p:sp>
        <p:nvSpPr>
          <p:cNvPr id="3" name="文本框 2" descr="7b0a202020202262756c6c6574223a20227b5c2263617465676f727949645c223a31303030362c5c2274656d706c61746549645c223a32303233313438387d220a7d0a"/>
          <p:cNvSpPr txBox="1"/>
          <p:nvPr/>
        </p:nvSpPr>
        <p:spPr>
          <a:xfrm>
            <a:off x="5040630" y="2780665"/>
            <a:ext cx="532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Blip>
                <a:blip r:embed="rId3"/>
              </a:buBlip>
            </a:pPr>
            <a:r>
              <a:rPr lang="en-US" altLang="zh-CN"/>
              <a:t> list接口不需要token的拦截器，请求直接放行</a:t>
            </a:r>
            <a:endParaRPr lang="en-US" altLang="zh-CN"/>
          </a:p>
        </p:txBody>
      </p:sp>
      <p:sp>
        <p:nvSpPr>
          <p:cNvPr id="5" name="文本框 4" descr="7b0a202020202262756c6c6574223a20227b5c2263617465676f727949645c223a31303030362c5c2274656d706c61746549645c223a32303233313438387d220a7d0a"/>
          <p:cNvSpPr txBox="1"/>
          <p:nvPr/>
        </p:nvSpPr>
        <p:spPr>
          <a:xfrm>
            <a:off x="5040630" y="3489960"/>
            <a:ext cx="636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Blip>
                <a:blip r:embed="rId3"/>
              </a:buBlip>
            </a:pPr>
            <a:r>
              <a:rPr lang="en-US" altLang="zh-CN"/>
              <a:t> 用户通过</a:t>
            </a:r>
            <a:r>
              <a:rPr lang="zh-CN" altLang="en-US"/>
              <a:t>在</a:t>
            </a:r>
            <a:r>
              <a:rPr lang="en-US" altLang="zh-CN"/>
              <a:t>app发起请求，后台通过token解析出用户的id</a:t>
            </a:r>
            <a:endParaRPr lang="en-US" altLang="zh-CN"/>
          </a:p>
        </p:txBody>
      </p:sp>
      <p:sp>
        <p:nvSpPr>
          <p:cNvPr id="6" name="文本框 5" descr="7b0a202020202262756c6c6574223a20227b5c2263617465676f727949645c223a31303030362c5c2274656d706c61746549645c223a32303233313438387d220a7d0a"/>
          <p:cNvSpPr txBox="1"/>
          <p:nvPr/>
        </p:nvSpPr>
        <p:spPr>
          <a:xfrm>
            <a:off x="5040630" y="4199255"/>
            <a:ext cx="636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Blip>
                <a:blip r:embed="rId3"/>
              </a:buBlip>
            </a:pPr>
            <a:r>
              <a:rPr lang="en-US" altLang="zh-CN"/>
              <a:t> 服务器通过用户的id查询用户的基本信息和用户的视频列表</a:t>
            </a:r>
            <a:endParaRPr lang="en-US" altLang="zh-CN"/>
          </a:p>
        </p:txBody>
      </p:sp>
      <p:sp>
        <p:nvSpPr>
          <p:cNvPr id="7" name="文本框 6" descr="7b0a202020202262756c6c6574223a20227b5c2263617465676f727949645c223a31303030362c5c2274656d706c61746549645c223a32303233313438387d220a7d0a"/>
          <p:cNvSpPr txBox="1"/>
          <p:nvPr/>
        </p:nvSpPr>
        <p:spPr>
          <a:xfrm>
            <a:off x="5040630" y="4908550"/>
            <a:ext cx="532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Blip>
                <a:blip r:embed="rId3"/>
              </a:buBlip>
            </a:pPr>
            <a:r>
              <a:rPr lang="en-US" altLang="zh-CN"/>
              <a:t> </a:t>
            </a:r>
            <a:r>
              <a:rPr lang="zh-CN" altLang="en-US"/>
              <a:t>将查询到的数据</a:t>
            </a:r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2333376">
            <a:off x="10837413" y="2551299"/>
            <a:ext cx="738374" cy="112406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2333376">
            <a:off x="9676368" y="1565854"/>
            <a:ext cx="1402373" cy="213490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0" y="3622464"/>
            <a:ext cx="6039556" cy="3249647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72150" y="3628038"/>
            <a:ext cx="6419849" cy="3244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916915" y="4203374"/>
            <a:ext cx="1391785" cy="1391785"/>
            <a:chOff x="4624387" y="200024"/>
            <a:chExt cx="2943225" cy="2943225"/>
          </a:xfrm>
          <a:solidFill>
            <a:schemeClr val="accent2"/>
          </a:solidFill>
        </p:grpSpPr>
        <p:sp>
          <p:nvSpPr>
            <p:cNvPr id="40" name="椭圆 39"/>
            <p:cNvSpPr/>
            <p:nvPr/>
          </p:nvSpPr>
          <p:spPr>
            <a:xfrm rot="5400000">
              <a:off x="4624387" y="200024"/>
              <a:ext cx="2943225" cy="2943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4841306" y="426584"/>
              <a:ext cx="2490106" cy="24901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Freeform 252"/>
          <p:cNvSpPr>
            <a:spLocks noEditPoints="1"/>
          </p:cNvSpPr>
          <p:nvPr/>
        </p:nvSpPr>
        <p:spPr bwMode="auto">
          <a:xfrm>
            <a:off x="1422511" y="4665338"/>
            <a:ext cx="371475" cy="461963"/>
          </a:xfrm>
          <a:custGeom>
            <a:avLst/>
            <a:gdLst>
              <a:gd name="T0" fmla="*/ 2147483647 w 136"/>
              <a:gd name="T1" fmla="*/ 2147483647 h 154"/>
              <a:gd name="T2" fmla="*/ 2147483647 w 136"/>
              <a:gd name="T3" fmla="*/ 2147483647 h 154"/>
              <a:gd name="T4" fmla="*/ 2147483647 w 136"/>
              <a:gd name="T5" fmla="*/ 2147483647 h 154"/>
              <a:gd name="T6" fmla="*/ 2147483647 w 136"/>
              <a:gd name="T7" fmla="*/ 2147483647 h 154"/>
              <a:gd name="T8" fmla="*/ 2147483647 w 136"/>
              <a:gd name="T9" fmla="*/ 2147483647 h 154"/>
              <a:gd name="T10" fmla="*/ 2147483647 w 136"/>
              <a:gd name="T11" fmla="*/ 2147483647 h 154"/>
              <a:gd name="T12" fmla="*/ 2147483647 w 136"/>
              <a:gd name="T13" fmla="*/ 2147483647 h 154"/>
              <a:gd name="T14" fmla="*/ 2147483647 w 136"/>
              <a:gd name="T15" fmla="*/ 2147483647 h 154"/>
              <a:gd name="T16" fmla="*/ 2147483647 w 136"/>
              <a:gd name="T17" fmla="*/ 2147483647 h 154"/>
              <a:gd name="T18" fmla="*/ 2147483647 w 136"/>
              <a:gd name="T19" fmla="*/ 2147483647 h 154"/>
              <a:gd name="T20" fmla="*/ 2147483647 w 136"/>
              <a:gd name="T21" fmla="*/ 2147483647 h 154"/>
              <a:gd name="T22" fmla="*/ 2147483647 w 136"/>
              <a:gd name="T23" fmla="*/ 2147483647 h 154"/>
              <a:gd name="T24" fmla="*/ 2147483647 w 136"/>
              <a:gd name="T25" fmla="*/ 2147483647 h 154"/>
              <a:gd name="T26" fmla="*/ 2147483647 w 136"/>
              <a:gd name="T27" fmla="*/ 2147483647 h 154"/>
              <a:gd name="T28" fmla="*/ 2147483647 w 136"/>
              <a:gd name="T29" fmla="*/ 2147483647 h 154"/>
              <a:gd name="T30" fmla="*/ 2147483647 w 136"/>
              <a:gd name="T31" fmla="*/ 2147483647 h 154"/>
              <a:gd name="T32" fmla="*/ 2147483647 w 136"/>
              <a:gd name="T33" fmla="*/ 2147483647 h 154"/>
              <a:gd name="T34" fmla="*/ 2147483647 w 136"/>
              <a:gd name="T35" fmla="*/ 2147483647 h 154"/>
              <a:gd name="T36" fmla="*/ 2147483647 w 136"/>
              <a:gd name="T37" fmla="*/ 2147483647 h 154"/>
              <a:gd name="T38" fmla="*/ 2147483647 w 136"/>
              <a:gd name="T39" fmla="*/ 2147483647 h 154"/>
              <a:gd name="T40" fmla="*/ 2147483647 w 136"/>
              <a:gd name="T41" fmla="*/ 2147483647 h 154"/>
              <a:gd name="T42" fmla="*/ 2147483647 w 136"/>
              <a:gd name="T43" fmla="*/ 2147483647 h 154"/>
              <a:gd name="T44" fmla="*/ 2147483647 w 136"/>
              <a:gd name="T45" fmla="*/ 2147483647 h 154"/>
              <a:gd name="T46" fmla="*/ 2147483647 w 136"/>
              <a:gd name="T47" fmla="*/ 2147483647 h 154"/>
              <a:gd name="T48" fmla="*/ 2147483647 w 136"/>
              <a:gd name="T49" fmla="*/ 2147483647 h 154"/>
              <a:gd name="T50" fmla="*/ 2147483647 w 136"/>
              <a:gd name="T51" fmla="*/ 2147483647 h 154"/>
              <a:gd name="T52" fmla="*/ 2147483647 w 136"/>
              <a:gd name="T53" fmla="*/ 2147483647 h 154"/>
              <a:gd name="T54" fmla="*/ 2147483647 w 136"/>
              <a:gd name="T55" fmla="*/ 0 h 154"/>
              <a:gd name="T56" fmla="*/ 2147483647 w 136"/>
              <a:gd name="T57" fmla="*/ 2147483647 h 154"/>
              <a:gd name="T58" fmla="*/ 2147483647 w 136"/>
              <a:gd name="T59" fmla="*/ 2147483647 h 154"/>
              <a:gd name="T60" fmla="*/ 2147483647 w 136"/>
              <a:gd name="T61" fmla="*/ 2147483647 h 154"/>
              <a:gd name="T62" fmla="*/ 2147483647 w 136"/>
              <a:gd name="T63" fmla="*/ 2147483647 h 154"/>
              <a:gd name="T64" fmla="*/ 2147483647 w 136"/>
              <a:gd name="T65" fmla="*/ 2147483647 h 154"/>
              <a:gd name="T66" fmla="*/ 0 w 136"/>
              <a:gd name="T67" fmla="*/ 2147483647 h 154"/>
              <a:gd name="T68" fmla="*/ 2147483647 w 136"/>
              <a:gd name="T69" fmla="*/ 2147483647 h 154"/>
              <a:gd name="T70" fmla="*/ 2147483647 w 136"/>
              <a:gd name="T71" fmla="*/ 2147483647 h 154"/>
              <a:gd name="T72" fmla="*/ 2147483647 w 136"/>
              <a:gd name="T73" fmla="*/ 2147483647 h 154"/>
              <a:gd name="T74" fmla="*/ 2147483647 w 136"/>
              <a:gd name="T75" fmla="*/ 2147483647 h 154"/>
              <a:gd name="T76" fmla="*/ 2147483647 w 136"/>
              <a:gd name="T77" fmla="*/ 2147483647 h 154"/>
              <a:gd name="T78" fmla="*/ 2147483647 w 136"/>
              <a:gd name="T79" fmla="*/ 2147483647 h 154"/>
              <a:gd name="T80" fmla="*/ 2147483647 w 136"/>
              <a:gd name="T81" fmla="*/ 2147483647 h 154"/>
              <a:gd name="T82" fmla="*/ 2147483647 w 136"/>
              <a:gd name="T83" fmla="*/ 2147483647 h 154"/>
              <a:gd name="T84" fmla="*/ 2147483647 w 136"/>
              <a:gd name="T85" fmla="*/ 2147483647 h 154"/>
              <a:gd name="T86" fmla="*/ 2147483647 w 136"/>
              <a:gd name="T87" fmla="*/ 2147483647 h 154"/>
              <a:gd name="T88" fmla="*/ 2147483647 w 136"/>
              <a:gd name="T89" fmla="*/ 2147483647 h 154"/>
              <a:gd name="T90" fmla="*/ 2147483647 w 136"/>
              <a:gd name="T91" fmla="*/ 2147483647 h 154"/>
              <a:gd name="T92" fmla="*/ 2147483647 w 136"/>
              <a:gd name="T93" fmla="*/ 2147483647 h 154"/>
              <a:gd name="T94" fmla="*/ 2147483647 w 136"/>
              <a:gd name="T95" fmla="*/ 2147483647 h 154"/>
              <a:gd name="T96" fmla="*/ 2147483647 w 136"/>
              <a:gd name="T97" fmla="*/ 2147483647 h 1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36" h="154">
                <a:moveTo>
                  <a:pt x="68" y="28"/>
                </a:moveTo>
                <a:lnTo>
                  <a:pt x="68" y="28"/>
                </a:lnTo>
                <a:lnTo>
                  <a:pt x="74" y="30"/>
                </a:lnTo>
                <a:lnTo>
                  <a:pt x="80" y="32"/>
                </a:lnTo>
                <a:lnTo>
                  <a:pt x="84" y="38"/>
                </a:lnTo>
                <a:lnTo>
                  <a:pt x="84" y="44"/>
                </a:lnTo>
                <a:lnTo>
                  <a:pt x="84" y="50"/>
                </a:lnTo>
                <a:lnTo>
                  <a:pt x="80" y="56"/>
                </a:lnTo>
                <a:lnTo>
                  <a:pt x="94" y="94"/>
                </a:lnTo>
                <a:lnTo>
                  <a:pt x="112" y="144"/>
                </a:lnTo>
                <a:lnTo>
                  <a:pt x="116" y="154"/>
                </a:lnTo>
                <a:lnTo>
                  <a:pt x="106" y="154"/>
                </a:lnTo>
                <a:lnTo>
                  <a:pt x="32" y="154"/>
                </a:lnTo>
                <a:lnTo>
                  <a:pt x="22" y="154"/>
                </a:lnTo>
                <a:lnTo>
                  <a:pt x="26" y="144"/>
                </a:lnTo>
                <a:lnTo>
                  <a:pt x="44" y="94"/>
                </a:lnTo>
                <a:lnTo>
                  <a:pt x="58" y="56"/>
                </a:lnTo>
                <a:lnTo>
                  <a:pt x="54" y="50"/>
                </a:lnTo>
                <a:lnTo>
                  <a:pt x="52" y="44"/>
                </a:lnTo>
                <a:lnTo>
                  <a:pt x="54" y="38"/>
                </a:lnTo>
                <a:lnTo>
                  <a:pt x="58" y="32"/>
                </a:lnTo>
                <a:lnTo>
                  <a:pt x="62" y="30"/>
                </a:lnTo>
                <a:lnTo>
                  <a:pt x="68" y="28"/>
                </a:lnTo>
                <a:close/>
                <a:moveTo>
                  <a:pt x="72" y="74"/>
                </a:moveTo>
                <a:lnTo>
                  <a:pt x="72" y="74"/>
                </a:lnTo>
                <a:lnTo>
                  <a:pt x="70" y="66"/>
                </a:lnTo>
                <a:lnTo>
                  <a:pt x="64" y="82"/>
                </a:lnTo>
                <a:lnTo>
                  <a:pt x="72" y="74"/>
                </a:lnTo>
                <a:close/>
                <a:moveTo>
                  <a:pt x="74" y="82"/>
                </a:moveTo>
                <a:lnTo>
                  <a:pt x="60" y="94"/>
                </a:lnTo>
                <a:lnTo>
                  <a:pt x="80" y="94"/>
                </a:lnTo>
                <a:lnTo>
                  <a:pt x="74" y="82"/>
                </a:lnTo>
                <a:close/>
                <a:moveTo>
                  <a:pt x="82" y="104"/>
                </a:moveTo>
                <a:lnTo>
                  <a:pt x="58" y="120"/>
                </a:lnTo>
                <a:lnTo>
                  <a:pt x="88" y="120"/>
                </a:lnTo>
                <a:lnTo>
                  <a:pt x="82" y="104"/>
                </a:lnTo>
                <a:close/>
                <a:moveTo>
                  <a:pt x="92" y="128"/>
                </a:moveTo>
                <a:lnTo>
                  <a:pt x="66" y="140"/>
                </a:lnTo>
                <a:lnTo>
                  <a:pt x="96" y="140"/>
                </a:lnTo>
                <a:lnTo>
                  <a:pt x="92" y="128"/>
                </a:lnTo>
                <a:close/>
                <a:moveTo>
                  <a:pt x="48" y="140"/>
                </a:moveTo>
                <a:lnTo>
                  <a:pt x="76" y="126"/>
                </a:lnTo>
                <a:lnTo>
                  <a:pt x="48" y="126"/>
                </a:lnTo>
                <a:lnTo>
                  <a:pt x="42" y="140"/>
                </a:lnTo>
                <a:lnTo>
                  <a:pt x="48" y="140"/>
                </a:lnTo>
                <a:close/>
                <a:moveTo>
                  <a:pt x="52" y="114"/>
                </a:moveTo>
                <a:lnTo>
                  <a:pt x="72" y="102"/>
                </a:lnTo>
                <a:lnTo>
                  <a:pt x="56" y="102"/>
                </a:lnTo>
                <a:lnTo>
                  <a:pt x="52" y="114"/>
                </a:lnTo>
                <a:close/>
                <a:moveTo>
                  <a:pt x="120" y="0"/>
                </a:moveTo>
                <a:lnTo>
                  <a:pt x="110" y="8"/>
                </a:lnTo>
                <a:lnTo>
                  <a:pt x="114" y="16"/>
                </a:lnTo>
                <a:lnTo>
                  <a:pt x="120" y="24"/>
                </a:lnTo>
                <a:lnTo>
                  <a:pt x="122" y="34"/>
                </a:lnTo>
                <a:lnTo>
                  <a:pt x="122" y="44"/>
                </a:lnTo>
                <a:lnTo>
                  <a:pt x="122" y="54"/>
                </a:lnTo>
                <a:lnTo>
                  <a:pt x="118" y="64"/>
                </a:lnTo>
                <a:lnTo>
                  <a:pt x="114" y="72"/>
                </a:lnTo>
                <a:lnTo>
                  <a:pt x="108" y="80"/>
                </a:lnTo>
                <a:lnTo>
                  <a:pt x="120" y="88"/>
                </a:lnTo>
                <a:lnTo>
                  <a:pt x="126" y="80"/>
                </a:lnTo>
                <a:lnTo>
                  <a:pt x="132" y="68"/>
                </a:lnTo>
                <a:lnTo>
                  <a:pt x="136" y="56"/>
                </a:lnTo>
                <a:lnTo>
                  <a:pt x="136" y="44"/>
                </a:lnTo>
                <a:lnTo>
                  <a:pt x="136" y="32"/>
                </a:lnTo>
                <a:lnTo>
                  <a:pt x="132" y="20"/>
                </a:lnTo>
                <a:lnTo>
                  <a:pt x="126" y="8"/>
                </a:lnTo>
                <a:lnTo>
                  <a:pt x="120" y="0"/>
                </a:lnTo>
                <a:close/>
                <a:moveTo>
                  <a:pt x="18" y="88"/>
                </a:moveTo>
                <a:lnTo>
                  <a:pt x="28" y="80"/>
                </a:lnTo>
                <a:lnTo>
                  <a:pt x="22" y="72"/>
                </a:lnTo>
                <a:lnTo>
                  <a:pt x="18" y="64"/>
                </a:lnTo>
                <a:lnTo>
                  <a:pt x="16" y="54"/>
                </a:lnTo>
                <a:lnTo>
                  <a:pt x="14" y="44"/>
                </a:lnTo>
                <a:lnTo>
                  <a:pt x="16" y="34"/>
                </a:lnTo>
                <a:lnTo>
                  <a:pt x="18" y="24"/>
                </a:lnTo>
                <a:lnTo>
                  <a:pt x="22" y="16"/>
                </a:lnTo>
                <a:lnTo>
                  <a:pt x="28" y="8"/>
                </a:lnTo>
                <a:lnTo>
                  <a:pt x="18" y="0"/>
                </a:lnTo>
                <a:lnTo>
                  <a:pt x="10" y="10"/>
                </a:lnTo>
                <a:lnTo>
                  <a:pt x="6" y="20"/>
                </a:lnTo>
                <a:lnTo>
                  <a:pt x="2" y="32"/>
                </a:lnTo>
                <a:lnTo>
                  <a:pt x="0" y="44"/>
                </a:lnTo>
                <a:lnTo>
                  <a:pt x="2" y="56"/>
                </a:lnTo>
                <a:lnTo>
                  <a:pt x="6" y="68"/>
                </a:lnTo>
                <a:lnTo>
                  <a:pt x="10" y="78"/>
                </a:lnTo>
                <a:lnTo>
                  <a:pt x="18" y="88"/>
                </a:lnTo>
                <a:close/>
                <a:moveTo>
                  <a:pt x="100" y="16"/>
                </a:moveTo>
                <a:lnTo>
                  <a:pt x="90" y="24"/>
                </a:lnTo>
                <a:lnTo>
                  <a:pt x="96" y="34"/>
                </a:lnTo>
                <a:lnTo>
                  <a:pt x="98" y="44"/>
                </a:lnTo>
                <a:lnTo>
                  <a:pt x="96" y="54"/>
                </a:lnTo>
                <a:lnTo>
                  <a:pt x="90" y="64"/>
                </a:lnTo>
                <a:lnTo>
                  <a:pt x="100" y="72"/>
                </a:lnTo>
                <a:lnTo>
                  <a:pt x="104" y="66"/>
                </a:lnTo>
                <a:lnTo>
                  <a:pt x="108" y="60"/>
                </a:lnTo>
                <a:lnTo>
                  <a:pt x="110" y="52"/>
                </a:lnTo>
                <a:lnTo>
                  <a:pt x="112" y="44"/>
                </a:lnTo>
                <a:lnTo>
                  <a:pt x="110" y="36"/>
                </a:lnTo>
                <a:lnTo>
                  <a:pt x="108" y="28"/>
                </a:lnTo>
                <a:lnTo>
                  <a:pt x="104" y="22"/>
                </a:lnTo>
                <a:lnTo>
                  <a:pt x="100" y="16"/>
                </a:lnTo>
                <a:close/>
                <a:moveTo>
                  <a:pt x="38" y="72"/>
                </a:moveTo>
                <a:lnTo>
                  <a:pt x="48" y="64"/>
                </a:lnTo>
                <a:lnTo>
                  <a:pt x="42" y="54"/>
                </a:lnTo>
                <a:lnTo>
                  <a:pt x="40" y="44"/>
                </a:lnTo>
                <a:lnTo>
                  <a:pt x="42" y="34"/>
                </a:lnTo>
                <a:lnTo>
                  <a:pt x="48" y="24"/>
                </a:lnTo>
                <a:lnTo>
                  <a:pt x="36" y="16"/>
                </a:lnTo>
                <a:lnTo>
                  <a:pt x="32" y="22"/>
                </a:lnTo>
                <a:lnTo>
                  <a:pt x="28" y="28"/>
                </a:lnTo>
                <a:lnTo>
                  <a:pt x="26" y="36"/>
                </a:lnTo>
                <a:lnTo>
                  <a:pt x="26" y="44"/>
                </a:lnTo>
                <a:lnTo>
                  <a:pt x="26" y="52"/>
                </a:lnTo>
                <a:lnTo>
                  <a:pt x="30" y="60"/>
                </a:lnTo>
                <a:lnTo>
                  <a:pt x="32" y="66"/>
                </a:lnTo>
                <a:lnTo>
                  <a:pt x="3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4500" y="5765322"/>
            <a:ext cx="208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项目技术栈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97415" y="4203374"/>
            <a:ext cx="1391785" cy="1391785"/>
            <a:chOff x="4624387" y="200024"/>
            <a:chExt cx="2943225" cy="2943225"/>
          </a:xfrm>
          <a:solidFill>
            <a:schemeClr val="accent2"/>
          </a:solidFill>
        </p:grpSpPr>
        <p:sp>
          <p:nvSpPr>
            <p:cNvPr id="46" name="椭圆 45"/>
            <p:cNvSpPr/>
            <p:nvPr/>
          </p:nvSpPr>
          <p:spPr>
            <a:xfrm rot="5400000">
              <a:off x="4624387" y="200024"/>
              <a:ext cx="2943225" cy="2943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5400000">
              <a:off x="4841308" y="426583"/>
              <a:ext cx="2490106" cy="249010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Freeform 170"/>
          <p:cNvSpPr>
            <a:spLocks noEditPoints="1"/>
          </p:cNvSpPr>
          <p:nvPr/>
        </p:nvSpPr>
        <p:spPr bwMode="auto">
          <a:xfrm>
            <a:off x="4438185" y="4668284"/>
            <a:ext cx="306388" cy="552450"/>
          </a:xfrm>
          <a:custGeom>
            <a:avLst/>
            <a:gdLst>
              <a:gd name="T0" fmla="*/ 2147483647 w 112"/>
              <a:gd name="T1" fmla="*/ 0 h 184"/>
              <a:gd name="T2" fmla="*/ 2147483647 w 112"/>
              <a:gd name="T3" fmla="*/ 2147483647 h 184"/>
              <a:gd name="T4" fmla="*/ 2147483647 w 112"/>
              <a:gd name="T5" fmla="*/ 2147483647 h 184"/>
              <a:gd name="T6" fmla="*/ 2147483647 w 112"/>
              <a:gd name="T7" fmla="*/ 2147483647 h 184"/>
              <a:gd name="T8" fmla="*/ 2147483647 w 112"/>
              <a:gd name="T9" fmla="*/ 2147483647 h 184"/>
              <a:gd name="T10" fmla="*/ 2147483647 w 112"/>
              <a:gd name="T11" fmla="*/ 2147483647 h 184"/>
              <a:gd name="T12" fmla="*/ 2147483647 w 112"/>
              <a:gd name="T13" fmla="*/ 2147483647 h 184"/>
              <a:gd name="T14" fmla="*/ 2147483647 w 112"/>
              <a:gd name="T15" fmla="*/ 2147483647 h 184"/>
              <a:gd name="T16" fmla="*/ 2147483647 w 112"/>
              <a:gd name="T17" fmla="*/ 2147483647 h 184"/>
              <a:gd name="T18" fmla="*/ 2147483647 w 112"/>
              <a:gd name="T19" fmla="*/ 2147483647 h 184"/>
              <a:gd name="T20" fmla="*/ 2147483647 w 112"/>
              <a:gd name="T21" fmla="*/ 2147483647 h 184"/>
              <a:gd name="T22" fmla="*/ 2147483647 w 112"/>
              <a:gd name="T23" fmla="*/ 2147483647 h 184"/>
              <a:gd name="T24" fmla="*/ 2147483647 w 112"/>
              <a:gd name="T25" fmla="*/ 2147483647 h 184"/>
              <a:gd name="T26" fmla="*/ 2147483647 w 112"/>
              <a:gd name="T27" fmla="*/ 2147483647 h 184"/>
              <a:gd name="T28" fmla="*/ 2147483647 w 112"/>
              <a:gd name="T29" fmla="*/ 2147483647 h 184"/>
              <a:gd name="T30" fmla="*/ 2147483647 w 112"/>
              <a:gd name="T31" fmla="*/ 2147483647 h 184"/>
              <a:gd name="T32" fmla="*/ 2147483647 w 112"/>
              <a:gd name="T33" fmla="*/ 2147483647 h 184"/>
              <a:gd name="T34" fmla="*/ 2147483647 w 112"/>
              <a:gd name="T35" fmla="*/ 2147483647 h 184"/>
              <a:gd name="T36" fmla="*/ 2147483647 w 112"/>
              <a:gd name="T37" fmla="*/ 2147483647 h 184"/>
              <a:gd name="T38" fmla="*/ 2147483647 w 112"/>
              <a:gd name="T39" fmla="*/ 2147483647 h 184"/>
              <a:gd name="T40" fmla="*/ 2147483647 w 112"/>
              <a:gd name="T41" fmla="*/ 2147483647 h 184"/>
              <a:gd name="T42" fmla="*/ 2147483647 w 112"/>
              <a:gd name="T43" fmla="*/ 2147483647 h 184"/>
              <a:gd name="T44" fmla="*/ 2147483647 w 112"/>
              <a:gd name="T45" fmla="*/ 2147483647 h 184"/>
              <a:gd name="T46" fmla="*/ 2147483647 w 112"/>
              <a:gd name="T47" fmla="*/ 2147483647 h 184"/>
              <a:gd name="T48" fmla="*/ 2147483647 w 112"/>
              <a:gd name="T49" fmla="*/ 2147483647 h 184"/>
              <a:gd name="T50" fmla="*/ 2147483647 w 112"/>
              <a:gd name="T51" fmla="*/ 2147483647 h 184"/>
              <a:gd name="T52" fmla="*/ 2147483647 w 112"/>
              <a:gd name="T53" fmla="*/ 2147483647 h 184"/>
              <a:gd name="T54" fmla="*/ 2147483647 w 112"/>
              <a:gd name="T55" fmla="*/ 2147483647 h 184"/>
              <a:gd name="T56" fmla="*/ 2147483647 w 112"/>
              <a:gd name="T57" fmla="*/ 2147483647 h 184"/>
              <a:gd name="T58" fmla="*/ 2147483647 w 112"/>
              <a:gd name="T59" fmla="*/ 2147483647 h 184"/>
              <a:gd name="T60" fmla="*/ 2147483647 w 112"/>
              <a:gd name="T61" fmla="*/ 2147483647 h 184"/>
              <a:gd name="T62" fmla="*/ 2147483647 w 112"/>
              <a:gd name="T63" fmla="*/ 2147483647 h 184"/>
              <a:gd name="T64" fmla="*/ 2147483647 w 112"/>
              <a:gd name="T65" fmla="*/ 2147483647 h 184"/>
              <a:gd name="T66" fmla="*/ 0 w 112"/>
              <a:gd name="T67" fmla="*/ 2147483647 h 184"/>
              <a:gd name="T68" fmla="*/ 2147483647 w 112"/>
              <a:gd name="T69" fmla="*/ 2147483647 h 184"/>
              <a:gd name="T70" fmla="*/ 2147483647 w 112"/>
              <a:gd name="T71" fmla="*/ 2147483647 h 184"/>
              <a:gd name="T72" fmla="*/ 2147483647 w 112"/>
              <a:gd name="T73" fmla="*/ 2147483647 h 184"/>
              <a:gd name="T74" fmla="*/ 2147483647 w 112"/>
              <a:gd name="T75" fmla="*/ 2147483647 h 184"/>
              <a:gd name="T76" fmla="*/ 2147483647 w 112"/>
              <a:gd name="T77" fmla="*/ 0 h 184"/>
              <a:gd name="T78" fmla="*/ 2147483647 w 112"/>
              <a:gd name="T79" fmla="*/ 2147483647 h 184"/>
              <a:gd name="T80" fmla="*/ 2147483647 w 112"/>
              <a:gd name="T81" fmla="*/ 2147483647 h 184"/>
              <a:gd name="T82" fmla="*/ 2147483647 w 112"/>
              <a:gd name="T83" fmla="*/ 2147483647 h 184"/>
              <a:gd name="T84" fmla="*/ 2147483647 w 112"/>
              <a:gd name="T85" fmla="*/ 2147483647 h 184"/>
              <a:gd name="T86" fmla="*/ 2147483647 w 112"/>
              <a:gd name="T87" fmla="*/ 2147483647 h 184"/>
              <a:gd name="T88" fmla="*/ 2147483647 w 112"/>
              <a:gd name="T89" fmla="*/ 2147483647 h 184"/>
              <a:gd name="T90" fmla="*/ 2147483647 w 112"/>
              <a:gd name="T91" fmla="*/ 2147483647 h 184"/>
              <a:gd name="T92" fmla="*/ 2147483647 w 112"/>
              <a:gd name="T93" fmla="*/ 2147483647 h 184"/>
              <a:gd name="T94" fmla="*/ 2147483647 w 112"/>
              <a:gd name="T95" fmla="*/ 2147483647 h 184"/>
              <a:gd name="T96" fmla="*/ 2147483647 w 112"/>
              <a:gd name="T97" fmla="*/ 2147483647 h 184"/>
              <a:gd name="T98" fmla="*/ 2147483647 w 112"/>
              <a:gd name="T99" fmla="*/ 2147483647 h 184"/>
              <a:gd name="T100" fmla="*/ 2147483647 w 112"/>
              <a:gd name="T101" fmla="*/ 2147483647 h 184"/>
              <a:gd name="T102" fmla="*/ 2147483647 w 112"/>
              <a:gd name="T103" fmla="*/ 2147483647 h 184"/>
              <a:gd name="T104" fmla="*/ 2147483647 w 112"/>
              <a:gd name="T105" fmla="*/ 2147483647 h 184"/>
              <a:gd name="T106" fmla="*/ 2147483647 w 112"/>
              <a:gd name="T107" fmla="*/ 2147483647 h 184"/>
              <a:gd name="T108" fmla="*/ 2147483647 w 112"/>
              <a:gd name="T109" fmla="*/ 2147483647 h 184"/>
              <a:gd name="T110" fmla="*/ 2147483647 w 112"/>
              <a:gd name="T111" fmla="*/ 2147483647 h 184"/>
              <a:gd name="T112" fmla="*/ 2147483647 w 112"/>
              <a:gd name="T113" fmla="*/ 2147483647 h 184"/>
              <a:gd name="T114" fmla="*/ 2147483647 w 112"/>
              <a:gd name="T115" fmla="*/ 2147483647 h 18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84">
                <a:moveTo>
                  <a:pt x="56" y="0"/>
                </a:moveTo>
                <a:lnTo>
                  <a:pt x="56" y="0"/>
                </a:lnTo>
                <a:lnTo>
                  <a:pt x="62" y="2"/>
                </a:lnTo>
                <a:lnTo>
                  <a:pt x="50" y="36"/>
                </a:lnTo>
                <a:lnTo>
                  <a:pt x="68" y="44"/>
                </a:lnTo>
                <a:lnTo>
                  <a:pt x="50" y="62"/>
                </a:lnTo>
                <a:lnTo>
                  <a:pt x="60" y="70"/>
                </a:lnTo>
                <a:lnTo>
                  <a:pt x="52" y="94"/>
                </a:lnTo>
                <a:lnTo>
                  <a:pt x="76" y="68"/>
                </a:lnTo>
                <a:lnTo>
                  <a:pt x="72" y="58"/>
                </a:lnTo>
                <a:lnTo>
                  <a:pt x="88" y="48"/>
                </a:lnTo>
                <a:lnTo>
                  <a:pt x="80" y="30"/>
                </a:lnTo>
                <a:lnTo>
                  <a:pt x="90" y="12"/>
                </a:lnTo>
                <a:lnTo>
                  <a:pt x="96" y="18"/>
                </a:lnTo>
                <a:lnTo>
                  <a:pt x="102" y="26"/>
                </a:lnTo>
                <a:lnTo>
                  <a:pt x="108" y="36"/>
                </a:lnTo>
                <a:lnTo>
                  <a:pt x="112" y="46"/>
                </a:lnTo>
                <a:lnTo>
                  <a:pt x="112" y="58"/>
                </a:lnTo>
                <a:lnTo>
                  <a:pt x="110" y="72"/>
                </a:lnTo>
                <a:lnTo>
                  <a:pt x="104" y="86"/>
                </a:lnTo>
                <a:lnTo>
                  <a:pt x="96" y="96"/>
                </a:lnTo>
                <a:lnTo>
                  <a:pt x="86" y="104"/>
                </a:lnTo>
                <a:lnTo>
                  <a:pt x="86" y="110"/>
                </a:lnTo>
                <a:lnTo>
                  <a:pt x="88" y="110"/>
                </a:lnTo>
                <a:lnTo>
                  <a:pt x="92" y="110"/>
                </a:lnTo>
                <a:lnTo>
                  <a:pt x="94" y="114"/>
                </a:lnTo>
                <a:lnTo>
                  <a:pt x="96" y="124"/>
                </a:lnTo>
                <a:lnTo>
                  <a:pt x="94" y="132"/>
                </a:lnTo>
                <a:lnTo>
                  <a:pt x="94" y="134"/>
                </a:lnTo>
                <a:lnTo>
                  <a:pt x="96" y="144"/>
                </a:lnTo>
                <a:lnTo>
                  <a:pt x="94" y="154"/>
                </a:lnTo>
                <a:lnTo>
                  <a:pt x="92" y="156"/>
                </a:lnTo>
                <a:lnTo>
                  <a:pt x="90" y="156"/>
                </a:lnTo>
                <a:lnTo>
                  <a:pt x="26" y="162"/>
                </a:lnTo>
                <a:lnTo>
                  <a:pt x="22" y="162"/>
                </a:lnTo>
                <a:lnTo>
                  <a:pt x="20" y="158"/>
                </a:lnTo>
                <a:lnTo>
                  <a:pt x="18" y="150"/>
                </a:lnTo>
                <a:lnTo>
                  <a:pt x="18" y="146"/>
                </a:lnTo>
                <a:lnTo>
                  <a:pt x="20" y="140"/>
                </a:lnTo>
                <a:lnTo>
                  <a:pt x="20" y="138"/>
                </a:lnTo>
                <a:lnTo>
                  <a:pt x="18" y="130"/>
                </a:lnTo>
                <a:lnTo>
                  <a:pt x="18" y="124"/>
                </a:lnTo>
                <a:lnTo>
                  <a:pt x="20" y="120"/>
                </a:lnTo>
                <a:lnTo>
                  <a:pt x="22" y="116"/>
                </a:lnTo>
                <a:lnTo>
                  <a:pt x="24" y="116"/>
                </a:lnTo>
                <a:lnTo>
                  <a:pt x="28" y="116"/>
                </a:lnTo>
                <a:lnTo>
                  <a:pt x="28" y="106"/>
                </a:lnTo>
                <a:lnTo>
                  <a:pt x="16" y="96"/>
                </a:lnTo>
                <a:lnTo>
                  <a:pt x="8" y="86"/>
                </a:lnTo>
                <a:lnTo>
                  <a:pt x="2" y="72"/>
                </a:lnTo>
                <a:lnTo>
                  <a:pt x="0" y="58"/>
                </a:lnTo>
                <a:lnTo>
                  <a:pt x="2" y="46"/>
                </a:lnTo>
                <a:lnTo>
                  <a:pt x="4" y="36"/>
                </a:lnTo>
                <a:lnTo>
                  <a:pt x="10" y="26"/>
                </a:lnTo>
                <a:lnTo>
                  <a:pt x="16" y="18"/>
                </a:lnTo>
                <a:lnTo>
                  <a:pt x="24" y="10"/>
                </a:lnTo>
                <a:lnTo>
                  <a:pt x="34" y="6"/>
                </a:lnTo>
                <a:lnTo>
                  <a:pt x="44" y="2"/>
                </a:lnTo>
                <a:lnTo>
                  <a:pt x="56" y="0"/>
                </a:lnTo>
                <a:close/>
                <a:moveTo>
                  <a:pt x="72" y="166"/>
                </a:moveTo>
                <a:lnTo>
                  <a:pt x="72" y="166"/>
                </a:lnTo>
                <a:lnTo>
                  <a:pt x="72" y="168"/>
                </a:lnTo>
                <a:lnTo>
                  <a:pt x="72" y="174"/>
                </a:lnTo>
                <a:lnTo>
                  <a:pt x="68" y="178"/>
                </a:lnTo>
                <a:lnTo>
                  <a:pt x="62" y="182"/>
                </a:lnTo>
                <a:lnTo>
                  <a:pt x="56" y="184"/>
                </a:lnTo>
                <a:lnTo>
                  <a:pt x="50" y="182"/>
                </a:lnTo>
                <a:lnTo>
                  <a:pt x="46" y="180"/>
                </a:lnTo>
                <a:lnTo>
                  <a:pt x="42" y="174"/>
                </a:lnTo>
                <a:lnTo>
                  <a:pt x="40" y="170"/>
                </a:lnTo>
                <a:lnTo>
                  <a:pt x="72" y="166"/>
                </a:lnTo>
                <a:close/>
                <a:moveTo>
                  <a:pt x="84" y="144"/>
                </a:moveTo>
                <a:lnTo>
                  <a:pt x="30" y="148"/>
                </a:lnTo>
                <a:lnTo>
                  <a:pt x="30" y="150"/>
                </a:lnTo>
                <a:lnTo>
                  <a:pt x="84" y="146"/>
                </a:lnTo>
                <a:lnTo>
                  <a:pt x="84" y="144"/>
                </a:lnTo>
                <a:close/>
                <a:moveTo>
                  <a:pt x="84" y="122"/>
                </a:moveTo>
                <a:lnTo>
                  <a:pt x="30" y="126"/>
                </a:lnTo>
                <a:lnTo>
                  <a:pt x="30" y="128"/>
                </a:lnTo>
                <a:lnTo>
                  <a:pt x="30" y="130"/>
                </a:lnTo>
                <a:lnTo>
                  <a:pt x="84" y="124"/>
                </a:lnTo>
                <a:lnTo>
                  <a:pt x="84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545205" y="5765165"/>
            <a:ext cx="2353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项目演示与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结构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08066" y="4203374"/>
            <a:ext cx="1391785" cy="1391785"/>
            <a:chOff x="4624387" y="200024"/>
            <a:chExt cx="2943225" cy="2943225"/>
          </a:xfrm>
          <a:solidFill>
            <a:schemeClr val="accent2"/>
          </a:solidFill>
        </p:grpSpPr>
        <p:sp>
          <p:nvSpPr>
            <p:cNvPr id="52" name="椭圆 51"/>
            <p:cNvSpPr/>
            <p:nvPr/>
          </p:nvSpPr>
          <p:spPr>
            <a:xfrm rot="5400000">
              <a:off x="4624387" y="200024"/>
              <a:ext cx="2943225" cy="2943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4841308" y="426583"/>
              <a:ext cx="2490106" cy="249010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Freeform 39"/>
          <p:cNvSpPr>
            <a:spLocks noEditPoints="1"/>
          </p:cNvSpPr>
          <p:nvPr/>
        </p:nvSpPr>
        <p:spPr bwMode="auto">
          <a:xfrm>
            <a:off x="7434300" y="4682497"/>
            <a:ext cx="330200" cy="496888"/>
          </a:xfrm>
          <a:custGeom>
            <a:avLst/>
            <a:gdLst>
              <a:gd name="T0" fmla="*/ 2147483647 w 120"/>
              <a:gd name="T1" fmla="*/ 0 h 166"/>
              <a:gd name="T2" fmla="*/ 2147483647 w 120"/>
              <a:gd name="T3" fmla="*/ 0 h 166"/>
              <a:gd name="T4" fmla="*/ 2147483647 w 120"/>
              <a:gd name="T5" fmla="*/ 0 h 166"/>
              <a:gd name="T6" fmla="*/ 2147483647 w 120"/>
              <a:gd name="T7" fmla="*/ 2147483647 h 166"/>
              <a:gd name="T8" fmla="*/ 2147483647 w 120"/>
              <a:gd name="T9" fmla="*/ 2147483647 h 166"/>
              <a:gd name="T10" fmla="*/ 2147483647 w 120"/>
              <a:gd name="T11" fmla="*/ 2147483647 h 166"/>
              <a:gd name="T12" fmla="*/ 2147483647 w 120"/>
              <a:gd name="T13" fmla="*/ 2147483647 h 166"/>
              <a:gd name="T14" fmla="*/ 2147483647 w 120"/>
              <a:gd name="T15" fmla="*/ 2147483647 h 166"/>
              <a:gd name="T16" fmla="*/ 2147483647 w 120"/>
              <a:gd name="T17" fmla="*/ 2147483647 h 166"/>
              <a:gd name="T18" fmla="*/ 2147483647 w 120"/>
              <a:gd name="T19" fmla="*/ 2147483647 h 166"/>
              <a:gd name="T20" fmla="*/ 2147483647 w 120"/>
              <a:gd name="T21" fmla="*/ 2147483647 h 166"/>
              <a:gd name="T22" fmla="*/ 2147483647 w 120"/>
              <a:gd name="T23" fmla="*/ 2147483647 h 166"/>
              <a:gd name="T24" fmla="*/ 2147483647 w 120"/>
              <a:gd name="T25" fmla="*/ 2147483647 h 166"/>
              <a:gd name="T26" fmla="*/ 2147483647 w 120"/>
              <a:gd name="T27" fmla="*/ 2147483647 h 166"/>
              <a:gd name="T28" fmla="*/ 2147483647 w 120"/>
              <a:gd name="T29" fmla="*/ 2147483647 h 166"/>
              <a:gd name="T30" fmla="*/ 2147483647 w 120"/>
              <a:gd name="T31" fmla="*/ 2147483647 h 166"/>
              <a:gd name="T32" fmla="*/ 2147483647 w 120"/>
              <a:gd name="T33" fmla="*/ 2147483647 h 166"/>
              <a:gd name="T34" fmla="*/ 0 w 120"/>
              <a:gd name="T35" fmla="*/ 2147483647 h 166"/>
              <a:gd name="T36" fmla="*/ 0 w 120"/>
              <a:gd name="T37" fmla="*/ 2147483647 h 166"/>
              <a:gd name="T38" fmla="*/ 0 w 120"/>
              <a:gd name="T39" fmla="*/ 2147483647 h 166"/>
              <a:gd name="T40" fmla="*/ 0 w 120"/>
              <a:gd name="T41" fmla="*/ 2147483647 h 166"/>
              <a:gd name="T42" fmla="*/ 0 w 120"/>
              <a:gd name="T43" fmla="*/ 2147483647 h 166"/>
              <a:gd name="T44" fmla="*/ 2147483647 w 120"/>
              <a:gd name="T45" fmla="*/ 2147483647 h 166"/>
              <a:gd name="T46" fmla="*/ 2147483647 w 120"/>
              <a:gd name="T47" fmla="*/ 2147483647 h 166"/>
              <a:gd name="T48" fmla="*/ 2147483647 w 120"/>
              <a:gd name="T49" fmla="*/ 0 h 166"/>
              <a:gd name="T50" fmla="*/ 2147483647 w 120"/>
              <a:gd name="T51" fmla="*/ 0 h 166"/>
              <a:gd name="T52" fmla="*/ 2147483647 w 120"/>
              <a:gd name="T53" fmla="*/ 2147483647 h 166"/>
              <a:gd name="T54" fmla="*/ 2147483647 w 120"/>
              <a:gd name="T55" fmla="*/ 2147483647 h 166"/>
              <a:gd name="T56" fmla="*/ 2147483647 w 120"/>
              <a:gd name="T57" fmla="*/ 2147483647 h 166"/>
              <a:gd name="T58" fmla="*/ 2147483647 w 120"/>
              <a:gd name="T59" fmla="*/ 2147483647 h 166"/>
              <a:gd name="T60" fmla="*/ 2147483647 w 120"/>
              <a:gd name="T61" fmla="*/ 2147483647 h 166"/>
              <a:gd name="T62" fmla="*/ 2147483647 w 120"/>
              <a:gd name="T63" fmla="*/ 2147483647 h 166"/>
              <a:gd name="T64" fmla="*/ 2147483647 w 120"/>
              <a:gd name="T65" fmla="*/ 2147483647 h 166"/>
              <a:gd name="T66" fmla="*/ 2147483647 w 120"/>
              <a:gd name="T67" fmla="*/ 2147483647 h 166"/>
              <a:gd name="T68" fmla="*/ 2147483647 w 120"/>
              <a:gd name="T69" fmla="*/ 2147483647 h 166"/>
              <a:gd name="T70" fmla="*/ 2147483647 w 120"/>
              <a:gd name="T71" fmla="*/ 2147483647 h 166"/>
              <a:gd name="T72" fmla="*/ 2147483647 w 120"/>
              <a:gd name="T73" fmla="*/ 2147483647 h 166"/>
              <a:gd name="T74" fmla="*/ 2147483647 w 120"/>
              <a:gd name="T75" fmla="*/ 2147483647 h 166"/>
              <a:gd name="T76" fmla="*/ 2147483647 w 120"/>
              <a:gd name="T77" fmla="*/ 2147483647 h 166"/>
              <a:gd name="T78" fmla="*/ 2147483647 w 120"/>
              <a:gd name="T79" fmla="*/ 2147483647 h 166"/>
              <a:gd name="T80" fmla="*/ 2147483647 w 120"/>
              <a:gd name="T81" fmla="*/ 2147483647 h 166"/>
              <a:gd name="T82" fmla="*/ 2147483647 w 120"/>
              <a:gd name="T83" fmla="*/ 2147483647 h 166"/>
              <a:gd name="T84" fmla="*/ 2147483647 w 120"/>
              <a:gd name="T85" fmla="*/ 2147483647 h 1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20" h="166">
                <a:moveTo>
                  <a:pt x="16" y="0"/>
                </a:moveTo>
                <a:lnTo>
                  <a:pt x="104" y="0"/>
                </a:lnTo>
                <a:lnTo>
                  <a:pt x="110" y="2"/>
                </a:lnTo>
                <a:lnTo>
                  <a:pt x="116" y="4"/>
                </a:lnTo>
                <a:lnTo>
                  <a:pt x="120" y="10"/>
                </a:lnTo>
                <a:lnTo>
                  <a:pt x="120" y="16"/>
                </a:lnTo>
                <a:lnTo>
                  <a:pt x="120" y="150"/>
                </a:lnTo>
                <a:lnTo>
                  <a:pt x="120" y="156"/>
                </a:lnTo>
                <a:lnTo>
                  <a:pt x="116" y="162"/>
                </a:lnTo>
                <a:lnTo>
                  <a:pt x="110" y="164"/>
                </a:lnTo>
                <a:lnTo>
                  <a:pt x="104" y="166"/>
                </a:lnTo>
                <a:lnTo>
                  <a:pt x="16" y="166"/>
                </a:lnTo>
                <a:lnTo>
                  <a:pt x="10" y="164"/>
                </a:lnTo>
                <a:lnTo>
                  <a:pt x="4" y="162"/>
                </a:lnTo>
                <a:lnTo>
                  <a:pt x="0" y="156"/>
                </a:lnTo>
                <a:lnTo>
                  <a:pt x="0" y="150"/>
                </a:lnTo>
                <a:lnTo>
                  <a:pt x="0" y="16"/>
                </a:lnTo>
                <a:lnTo>
                  <a:pt x="0" y="10"/>
                </a:lnTo>
                <a:lnTo>
                  <a:pt x="4" y="4"/>
                </a:lnTo>
                <a:lnTo>
                  <a:pt x="10" y="2"/>
                </a:lnTo>
                <a:lnTo>
                  <a:pt x="16" y="0"/>
                </a:lnTo>
                <a:close/>
                <a:moveTo>
                  <a:pt x="54" y="144"/>
                </a:moveTo>
                <a:lnTo>
                  <a:pt x="54" y="158"/>
                </a:lnTo>
                <a:lnTo>
                  <a:pt x="68" y="158"/>
                </a:lnTo>
                <a:lnTo>
                  <a:pt x="68" y="144"/>
                </a:lnTo>
                <a:lnTo>
                  <a:pt x="54" y="144"/>
                </a:lnTo>
                <a:close/>
                <a:moveTo>
                  <a:pt x="40" y="8"/>
                </a:moveTo>
                <a:lnTo>
                  <a:pt x="40" y="14"/>
                </a:lnTo>
                <a:lnTo>
                  <a:pt x="78" y="14"/>
                </a:lnTo>
                <a:lnTo>
                  <a:pt x="78" y="8"/>
                </a:lnTo>
                <a:lnTo>
                  <a:pt x="40" y="8"/>
                </a:lnTo>
                <a:close/>
                <a:moveTo>
                  <a:pt x="12" y="22"/>
                </a:moveTo>
                <a:lnTo>
                  <a:pt x="12" y="138"/>
                </a:lnTo>
                <a:lnTo>
                  <a:pt x="108" y="138"/>
                </a:lnTo>
                <a:lnTo>
                  <a:pt x="108" y="22"/>
                </a:ln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525502" y="5763660"/>
            <a:ext cx="208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项目逻辑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讲解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9858417" y="4203374"/>
            <a:ext cx="1391785" cy="1391785"/>
            <a:chOff x="4624387" y="200024"/>
            <a:chExt cx="2943225" cy="2943225"/>
          </a:xfrm>
          <a:solidFill>
            <a:schemeClr val="accent2"/>
          </a:solidFill>
        </p:grpSpPr>
        <p:sp>
          <p:nvSpPr>
            <p:cNvPr id="58" name="椭圆 57"/>
            <p:cNvSpPr/>
            <p:nvPr/>
          </p:nvSpPr>
          <p:spPr>
            <a:xfrm rot="5400000">
              <a:off x="4624387" y="200024"/>
              <a:ext cx="2943225" cy="2943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4841308" y="426583"/>
              <a:ext cx="2490106" cy="249010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Freeform 27"/>
          <p:cNvSpPr>
            <a:spLocks noEditPoints="1"/>
          </p:cNvSpPr>
          <p:nvPr/>
        </p:nvSpPr>
        <p:spPr bwMode="auto">
          <a:xfrm>
            <a:off x="10291782" y="4646778"/>
            <a:ext cx="515937" cy="568325"/>
          </a:xfrm>
          <a:custGeom>
            <a:avLst/>
            <a:gdLst>
              <a:gd name="T0" fmla="*/ 2147483647 w 188"/>
              <a:gd name="T1" fmla="*/ 2147483647 h 190"/>
              <a:gd name="T2" fmla="*/ 2147483647 w 188"/>
              <a:gd name="T3" fmla="*/ 2147483647 h 190"/>
              <a:gd name="T4" fmla="*/ 2147483647 w 188"/>
              <a:gd name="T5" fmla="*/ 2147483647 h 190"/>
              <a:gd name="T6" fmla="*/ 2147483647 w 188"/>
              <a:gd name="T7" fmla="*/ 2147483647 h 190"/>
              <a:gd name="T8" fmla="*/ 2147483647 w 188"/>
              <a:gd name="T9" fmla="*/ 2147483647 h 190"/>
              <a:gd name="T10" fmla="*/ 2147483647 w 188"/>
              <a:gd name="T11" fmla="*/ 2147483647 h 190"/>
              <a:gd name="T12" fmla="*/ 2147483647 w 188"/>
              <a:gd name="T13" fmla="*/ 2147483647 h 190"/>
              <a:gd name="T14" fmla="*/ 2147483647 w 188"/>
              <a:gd name="T15" fmla="*/ 2147483647 h 190"/>
              <a:gd name="T16" fmla="*/ 2147483647 w 188"/>
              <a:gd name="T17" fmla="*/ 2147483647 h 190"/>
              <a:gd name="T18" fmla="*/ 2147483647 w 188"/>
              <a:gd name="T19" fmla="*/ 2147483647 h 190"/>
              <a:gd name="T20" fmla="*/ 2147483647 w 188"/>
              <a:gd name="T21" fmla="*/ 2147483647 h 190"/>
              <a:gd name="T22" fmla="*/ 2147483647 w 188"/>
              <a:gd name="T23" fmla="*/ 2147483647 h 190"/>
              <a:gd name="T24" fmla="*/ 2147483647 w 188"/>
              <a:gd name="T25" fmla="*/ 2147483647 h 190"/>
              <a:gd name="T26" fmla="*/ 2147483647 w 188"/>
              <a:gd name="T27" fmla="*/ 2147483647 h 190"/>
              <a:gd name="T28" fmla="*/ 2147483647 w 188"/>
              <a:gd name="T29" fmla="*/ 2147483647 h 190"/>
              <a:gd name="T30" fmla="*/ 2147483647 w 188"/>
              <a:gd name="T31" fmla="*/ 2147483647 h 190"/>
              <a:gd name="T32" fmla="*/ 2147483647 w 188"/>
              <a:gd name="T33" fmla="*/ 2147483647 h 190"/>
              <a:gd name="T34" fmla="*/ 2147483647 w 188"/>
              <a:gd name="T35" fmla="*/ 2147483647 h 190"/>
              <a:gd name="T36" fmla="*/ 2147483647 w 188"/>
              <a:gd name="T37" fmla="*/ 2147483647 h 190"/>
              <a:gd name="T38" fmla="*/ 2147483647 w 188"/>
              <a:gd name="T39" fmla="*/ 2147483647 h 190"/>
              <a:gd name="T40" fmla="*/ 2147483647 w 188"/>
              <a:gd name="T41" fmla="*/ 2147483647 h 190"/>
              <a:gd name="T42" fmla="*/ 2147483647 w 188"/>
              <a:gd name="T43" fmla="*/ 2147483647 h 190"/>
              <a:gd name="T44" fmla="*/ 2147483647 w 188"/>
              <a:gd name="T45" fmla="*/ 2147483647 h 190"/>
              <a:gd name="T46" fmla="*/ 2147483647 w 188"/>
              <a:gd name="T47" fmla="*/ 2147483647 h 190"/>
              <a:gd name="T48" fmla="*/ 2147483647 w 188"/>
              <a:gd name="T49" fmla="*/ 2147483647 h 190"/>
              <a:gd name="T50" fmla="*/ 2147483647 w 188"/>
              <a:gd name="T51" fmla="*/ 2147483647 h 190"/>
              <a:gd name="T52" fmla="*/ 2147483647 w 188"/>
              <a:gd name="T53" fmla="*/ 2147483647 h 190"/>
              <a:gd name="T54" fmla="*/ 2147483647 w 188"/>
              <a:gd name="T55" fmla="*/ 2147483647 h 190"/>
              <a:gd name="T56" fmla="*/ 2147483647 w 188"/>
              <a:gd name="T57" fmla="*/ 2147483647 h 190"/>
              <a:gd name="T58" fmla="*/ 2147483647 w 188"/>
              <a:gd name="T59" fmla="*/ 2147483647 h 190"/>
              <a:gd name="T60" fmla="*/ 2147483647 w 188"/>
              <a:gd name="T61" fmla="*/ 2147483647 h 190"/>
              <a:gd name="T62" fmla="*/ 2147483647 w 188"/>
              <a:gd name="T63" fmla="*/ 2147483647 h 190"/>
              <a:gd name="T64" fmla="*/ 2147483647 w 188"/>
              <a:gd name="T65" fmla="*/ 2147483647 h 190"/>
              <a:gd name="T66" fmla="*/ 2147483647 w 188"/>
              <a:gd name="T67" fmla="*/ 2147483647 h 190"/>
              <a:gd name="T68" fmla="*/ 2147483647 w 188"/>
              <a:gd name="T69" fmla="*/ 2147483647 h 190"/>
              <a:gd name="T70" fmla="*/ 2147483647 w 188"/>
              <a:gd name="T71" fmla="*/ 2147483647 h 190"/>
              <a:gd name="T72" fmla="*/ 2147483647 w 188"/>
              <a:gd name="T73" fmla="*/ 2147483647 h 190"/>
              <a:gd name="T74" fmla="*/ 2147483647 w 188"/>
              <a:gd name="T75" fmla="*/ 2147483647 h 190"/>
              <a:gd name="T76" fmla="*/ 2147483647 w 188"/>
              <a:gd name="T77" fmla="*/ 2147483647 h 190"/>
              <a:gd name="T78" fmla="*/ 2147483647 w 188"/>
              <a:gd name="T79" fmla="*/ 2147483647 h 190"/>
              <a:gd name="T80" fmla="*/ 2147483647 w 188"/>
              <a:gd name="T81" fmla="*/ 2147483647 h 190"/>
              <a:gd name="T82" fmla="*/ 2147483647 w 188"/>
              <a:gd name="T83" fmla="*/ 2147483647 h 190"/>
              <a:gd name="T84" fmla="*/ 2147483647 w 188"/>
              <a:gd name="T85" fmla="*/ 2147483647 h 190"/>
              <a:gd name="T86" fmla="*/ 2147483647 w 188"/>
              <a:gd name="T87" fmla="*/ 2147483647 h 190"/>
              <a:gd name="T88" fmla="*/ 2147483647 w 188"/>
              <a:gd name="T89" fmla="*/ 2147483647 h 190"/>
              <a:gd name="T90" fmla="*/ 2147483647 w 188"/>
              <a:gd name="T91" fmla="*/ 2147483647 h 190"/>
              <a:gd name="T92" fmla="*/ 2147483647 w 188"/>
              <a:gd name="T93" fmla="*/ 2147483647 h 190"/>
              <a:gd name="T94" fmla="*/ 2147483647 w 188"/>
              <a:gd name="T95" fmla="*/ 2147483647 h 190"/>
              <a:gd name="T96" fmla="*/ 2147483647 w 188"/>
              <a:gd name="T97" fmla="*/ 2147483647 h 190"/>
              <a:gd name="T98" fmla="*/ 2147483647 w 188"/>
              <a:gd name="T99" fmla="*/ 2147483647 h 190"/>
              <a:gd name="T100" fmla="*/ 2147483647 w 188"/>
              <a:gd name="T101" fmla="*/ 2147483647 h 190"/>
              <a:gd name="T102" fmla="*/ 2147483647 w 188"/>
              <a:gd name="T103" fmla="*/ 2147483647 h 190"/>
              <a:gd name="T104" fmla="*/ 2147483647 w 188"/>
              <a:gd name="T105" fmla="*/ 2147483647 h 190"/>
              <a:gd name="T106" fmla="*/ 2147483647 w 188"/>
              <a:gd name="T107" fmla="*/ 2147483647 h 190"/>
              <a:gd name="T108" fmla="*/ 2147483647 w 188"/>
              <a:gd name="T109" fmla="*/ 2147483647 h 190"/>
              <a:gd name="T110" fmla="*/ 2147483647 w 188"/>
              <a:gd name="T111" fmla="*/ 2147483647 h 190"/>
              <a:gd name="T112" fmla="*/ 2147483647 w 188"/>
              <a:gd name="T113" fmla="*/ 2147483647 h 190"/>
              <a:gd name="T114" fmla="*/ 2147483647 w 188"/>
              <a:gd name="T115" fmla="*/ 2147483647 h 190"/>
              <a:gd name="T116" fmla="*/ 2147483647 w 188"/>
              <a:gd name="T117" fmla="*/ 2147483647 h 190"/>
              <a:gd name="T118" fmla="*/ 2147483647 w 188"/>
              <a:gd name="T119" fmla="*/ 2147483647 h 190"/>
              <a:gd name="T120" fmla="*/ 2147483647 w 188"/>
              <a:gd name="T121" fmla="*/ 2147483647 h 190"/>
              <a:gd name="T122" fmla="*/ 2147483647 w 188"/>
              <a:gd name="T123" fmla="*/ 2147483647 h 190"/>
              <a:gd name="T124" fmla="*/ 2147483647 w 188"/>
              <a:gd name="T125" fmla="*/ 2147483647 h 19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8" h="190">
                <a:moveTo>
                  <a:pt x="84" y="44"/>
                </a:moveTo>
                <a:lnTo>
                  <a:pt x="84" y="44"/>
                </a:lnTo>
                <a:lnTo>
                  <a:pt x="78" y="34"/>
                </a:lnTo>
                <a:lnTo>
                  <a:pt x="74" y="30"/>
                </a:lnTo>
                <a:lnTo>
                  <a:pt x="68" y="28"/>
                </a:lnTo>
                <a:lnTo>
                  <a:pt x="64" y="26"/>
                </a:lnTo>
                <a:lnTo>
                  <a:pt x="58" y="24"/>
                </a:lnTo>
                <a:lnTo>
                  <a:pt x="46" y="26"/>
                </a:lnTo>
                <a:lnTo>
                  <a:pt x="36" y="32"/>
                </a:lnTo>
                <a:lnTo>
                  <a:pt x="32" y="36"/>
                </a:lnTo>
                <a:lnTo>
                  <a:pt x="28" y="42"/>
                </a:lnTo>
                <a:lnTo>
                  <a:pt x="26" y="48"/>
                </a:lnTo>
                <a:lnTo>
                  <a:pt x="26" y="54"/>
                </a:lnTo>
                <a:lnTo>
                  <a:pt x="28" y="66"/>
                </a:lnTo>
                <a:lnTo>
                  <a:pt x="34" y="76"/>
                </a:lnTo>
                <a:lnTo>
                  <a:pt x="38" y="80"/>
                </a:lnTo>
                <a:lnTo>
                  <a:pt x="44" y="82"/>
                </a:lnTo>
                <a:lnTo>
                  <a:pt x="50" y="84"/>
                </a:lnTo>
                <a:lnTo>
                  <a:pt x="56" y="86"/>
                </a:lnTo>
                <a:lnTo>
                  <a:pt x="68" y="84"/>
                </a:lnTo>
                <a:lnTo>
                  <a:pt x="78" y="78"/>
                </a:lnTo>
                <a:lnTo>
                  <a:pt x="82" y="72"/>
                </a:lnTo>
                <a:lnTo>
                  <a:pt x="84" y="68"/>
                </a:lnTo>
                <a:lnTo>
                  <a:pt x="86" y="62"/>
                </a:lnTo>
                <a:lnTo>
                  <a:pt x="86" y="56"/>
                </a:lnTo>
                <a:lnTo>
                  <a:pt x="84" y="44"/>
                </a:lnTo>
                <a:close/>
                <a:moveTo>
                  <a:pt x="82" y="16"/>
                </a:moveTo>
                <a:lnTo>
                  <a:pt x="82" y="16"/>
                </a:lnTo>
                <a:lnTo>
                  <a:pt x="90" y="22"/>
                </a:lnTo>
                <a:lnTo>
                  <a:pt x="98" y="18"/>
                </a:lnTo>
                <a:lnTo>
                  <a:pt x="102" y="22"/>
                </a:lnTo>
                <a:lnTo>
                  <a:pt x="104" y="28"/>
                </a:lnTo>
                <a:lnTo>
                  <a:pt x="98" y="34"/>
                </a:lnTo>
                <a:lnTo>
                  <a:pt x="100" y="38"/>
                </a:lnTo>
                <a:lnTo>
                  <a:pt x="102" y="44"/>
                </a:lnTo>
                <a:lnTo>
                  <a:pt x="110" y="44"/>
                </a:lnTo>
                <a:lnTo>
                  <a:pt x="112" y="50"/>
                </a:lnTo>
                <a:lnTo>
                  <a:pt x="112" y="56"/>
                </a:lnTo>
                <a:lnTo>
                  <a:pt x="102" y="58"/>
                </a:lnTo>
                <a:lnTo>
                  <a:pt x="100" y="66"/>
                </a:lnTo>
                <a:lnTo>
                  <a:pt x="108" y="72"/>
                </a:lnTo>
                <a:lnTo>
                  <a:pt x="106" y="78"/>
                </a:lnTo>
                <a:lnTo>
                  <a:pt x="104" y="84"/>
                </a:lnTo>
                <a:lnTo>
                  <a:pt x="94" y="80"/>
                </a:lnTo>
                <a:lnTo>
                  <a:pt x="88" y="88"/>
                </a:lnTo>
                <a:lnTo>
                  <a:pt x="94" y="96"/>
                </a:lnTo>
                <a:lnTo>
                  <a:pt x="88" y="100"/>
                </a:lnTo>
                <a:lnTo>
                  <a:pt x="82" y="104"/>
                </a:lnTo>
                <a:lnTo>
                  <a:pt x="76" y="96"/>
                </a:lnTo>
                <a:lnTo>
                  <a:pt x="72" y="98"/>
                </a:lnTo>
                <a:lnTo>
                  <a:pt x="68" y="100"/>
                </a:lnTo>
                <a:lnTo>
                  <a:pt x="68" y="108"/>
                </a:lnTo>
                <a:lnTo>
                  <a:pt x="62" y="110"/>
                </a:lnTo>
                <a:lnTo>
                  <a:pt x="54" y="110"/>
                </a:lnTo>
                <a:lnTo>
                  <a:pt x="54" y="102"/>
                </a:lnTo>
                <a:lnTo>
                  <a:pt x="44" y="100"/>
                </a:lnTo>
                <a:lnTo>
                  <a:pt x="40" y="108"/>
                </a:lnTo>
                <a:lnTo>
                  <a:pt x="34" y="106"/>
                </a:lnTo>
                <a:lnTo>
                  <a:pt x="28" y="102"/>
                </a:lnTo>
                <a:lnTo>
                  <a:pt x="30" y="94"/>
                </a:lnTo>
                <a:lnTo>
                  <a:pt x="24" y="88"/>
                </a:lnTo>
                <a:lnTo>
                  <a:pt x="16" y="92"/>
                </a:lnTo>
                <a:lnTo>
                  <a:pt x="10" y="86"/>
                </a:lnTo>
                <a:lnTo>
                  <a:pt x="8" y="82"/>
                </a:lnTo>
                <a:lnTo>
                  <a:pt x="14" y="76"/>
                </a:lnTo>
                <a:lnTo>
                  <a:pt x="14" y="72"/>
                </a:lnTo>
                <a:lnTo>
                  <a:pt x="12" y="66"/>
                </a:lnTo>
                <a:lnTo>
                  <a:pt x="2" y="66"/>
                </a:lnTo>
                <a:lnTo>
                  <a:pt x="0" y="60"/>
                </a:lnTo>
                <a:lnTo>
                  <a:pt x="2" y="54"/>
                </a:lnTo>
                <a:lnTo>
                  <a:pt x="10" y="52"/>
                </a:lnTo>
                <a:lnTo>
                  <a:pt x="12" y="42"/>
                </a:lnTo>
                <a:lnTo>
                  <a:pt x="4" y="38"/>
                </a:lnTo>
                <a:lnTo>
                  <a:pt x="6" y="32"/>
                </a:lnTo>
                <a:lnTo>
                  <a:pt x="10" y="26"/>
                </a:lnTo>
                <a:lnTo>
                  <a:pt x="18" y="30"/>
                </a:lnTo>
                <a:lnTo>
                  <a:pt x="24" y="22"/>
                </a:lnTo>
                <a:lnTo>
                  <a:pt x="20" y="14"/>
                </a:lnTo>
                <a:lnTo>
                  <a:pt x="24" y="10"/>
                </a:lnTo>
                <a:lnTo>
                  <a:pt x="30" y="6"/>
                </a:lnTo>
                <a:lnTo>
                  <a:pt x="36" y="14"/>
                </a:lnTo>
                <a:lnTo>
                  <a:pt x="40" y="12"/>
                </a:lnTo>
                <a:lnTo>
                  <a:pt x="44" y="10"/>
                </a:lnTo>
                <a:lnTo>
                  <a:pt x="44" y="2"/>
                </a:lnTo>
                <a:lnTo>
                  <a:pt x="52" y="0"/>
                </a:lnTo>
                <a:lnTo>
                  <a:pt x="58" y="0"/>
                </a:lnTo>
                <a:lnTo>
                  <a:pt x="60" y="8"/>
                </a:lnTo>
                <a:lnTo>
                  <a:pt x="68" y="10"/>
                </a:lnTo>
                <a:lnTo>
                  <a:pt x="74" y="2"/>
                </a:lnTo>
                <a:lnTo>
                  <a:pt x="80" y="4"/>
                </a:lnTo>
                <a:lnTo>
                  <a:pt x="86" y="8"/>
                </a:lnTo>
                <a:lnTo>
                  <a:pt x="82" y="16"/>
                </a:lnTo>
                <a:close/>
                <a:moveTo>
                  <a:pt x="160" y="124"/>
                </a:moveTo>
                <a:lnTo>
                  <a:pt x="160" y="124"/>
                </a:lnTo>
                <a:lnTo>
                  <a:pt x="154" y="114"/>
                </a:lnTo>
                <a:lnTo>
                  <a:pt x="150" y="110"/>
                </a:lnTo>
                <a:lnTo>
                  <a:pt x="144" y="106"/>
                </a:lnTo>
                <a:lnTo>
                  <a:pt x="138" y="104"/>
                </a:lnTo>
                <a:lnTo>
                  <a:pt x="132" y="104"/>
                </a:lnTo>
                <a:lnTo>
                  <a:pt x="122" y="106"/>
                </a:lnTo>
                <a:lnTo>
                  <a:pt x="112" y="112"/>
                </a:lnTo>
                <a:lnTo>
                  <a:pt x="108" y="116"/>
                </a:lnTo>
                <a:lnTo>
                  <a:pt x="104" y="122"/>
                </a:lnTo>
                <a:lnTo>
                  <a:pt x="102" y="128"/>
                </a:lnTo>
                <a:lnTo>
                  <a:pt x="102" y="134"/>
                </a:lnTo>
                <a:lnTo>
                  <a:pt x="104" y="146"/>
                </a:lnTo>
                <a:lnTo>
                  <a:pt x="110" y="156"/>
                </a:lnTo>
                <a:lnTo>
                  <a:pt x="114" y="160"/>
                </a:lnTo>
                <a:lnTo>
                  <a:pt x="120" y="162"/>
                </a:lnTo>
                <a:lnTo>
                  <a:pt x="126" y="164"/>
                </a:lnTo>
                <a:lnTo>
                  <a:pt x="132" y="164"/>
                </a:lnTo>
                <a:lnTo>
                  <a:pt x="142" y="162"/>
                </a:lnTo>
                <a:lnTo>
                  <a:pt x="152" y="156"/>
                </a:lnTo>
                <a:lnTo>
                  <a:pt x="156" y="152"/>
                </a:lnTo>
                <a:lnTo>
                  <a:pt x="160" y="146"/>
                </a:lnTo>
                <a:lnTo>
                  <a:pt x="162" y="142"/>
                </a:lnTo>
                <a:lnTo>
                  <a:pt x="162" y="136"/>
                </a:lnTo>
                <a:lnTo>
                  <a:pt x="160" y="124"/>
                </a:lnTo>
                <a:close/>
                <a:moveTo>
                  <a:pt x="158" y="96"/>
                </a:moveTo>
                <a:lnTo>
                  <a:pt x="158" y="96"/>
                </a:lnTo>
                <a:lnTo>
                  <a:pt x="164" y="102"/>
                </a:lnTo>
                <a:lnTo>
                  <a:pt x="172" y="98"/>
                </a:lnTo>
                <a:lnTo>
                  <a:pt x="178" y="102"/>
                </a:lnTo>
                <a:lnTo>
                  <a:pt x="180" y="108"/>
                </a:lnTo>
                <a:lnTo>
                  <a:pt x="174" y="114"/>
                </a:lnTo>
                <a:lnTo>
                  <a:pt x="176" y="118"/>
                </a:lnTo>
                <a:lnTo>
                  <a:pt x="176" y="122"/>
                </a:lnTo>
                <a:lnTo>
                  <a:pt x="186" y="122"/>
                </a:lnTo>
                <a:lnTo>
                  <a:pt x="188" y="130"/>
                </a:lnTo>
                <a:lnTo>
                  <a:pt x="188" y="136"/>
                </a:lnTo>
                <a:lnTo>
                  <a:pt x="178" y="138"/>
                </a:lnTo>
                <a:lnTo>
                  <a:pt x="176" y="146"/>
                </a:lnTo>
                <a:lnTo>
                  <a:pt x="184" y="152"/>
                </a:lnTo>
                <a:lnTo>
                  <a:pt x="182" y="158"/>
                </a:lnTo>
                <a:lnTo>
                  <a:pt x="178" y="164"/>
                </a:lnTo>
                <a:lnTo>
                  <a:pt x="170" y="160"/>
                </a:lnTo>
                <a:lnTo>
                  <a:pt x="164" y="168"/>
                </a:lnTo>
                <a:lnTo>
                  <a:pt x="170" y="176"/>
                </a:lnTo>
                <a:lnTo>
                  <a:pt x="164" y="180"/>
                </a:lnTo>
                <a:lnTo>
                  <a:pt x="158" y="182"/>
                </a:lnTo>
                <a:lnTo>
                  <a:pt x="152" y="176"/>
                </a:lnTo>
                <a:lnTo>
                  <a:pt x="148" y="178"/>
                </a:lnTo>
                <a:lnTo>
                  <a:pt x="144" y="178"/>
                </a:lnTo>
                <a:lnTo>
                  <a:pt x="144" y="188"/>
                </a:lnTo>
                <a:lnTo>
                  <a:pt x="136" y="190"/>
                </a:lnTo>
                <a:lnTo>
                  <a:pt x="130" y="190"/>
                </a:lnTo>
                <a:lnTo>
                  <a:pt x="128" y="180"/>
                </a:lnTo>
                <a:lnTo>
                  <a:pt x="120" y="178"/>
                </a:lnTo>
                <a:lnTo>
                  <a:pt x="116" y="186"/>
                </a:lnTo>
                <a:lnTo>
                  <a:pt x="108" y="184"/>
                </a:lnTo>
                <a:lnTo>
                  <a:pt x="104" y="182"/>
                </a:lnTo>
                <a:lnTo>
                  <a:pt x="106" y="172"/>
                </a:lnTo>
                <a:lnTo>
                  <a:pt x="100" y="166"/>
                </a:lnTo>
                <a:lnTo>
                  <a:pt x="92" y="172"/>
                </a:lnTo>
                <a:lnTo>
                  <a:pt x="86" y="166"/>
                </a:lnTo>
                <a:lnTo>
                  <a:pt x="84" y="160"/>
                </a:lnTo>
                <a:lnTo>
                  <a:pt x="90" y="154"/>
                </a:lnTo>
                <a:lnTo>
                  <a:pt x="88" y="150"/>
                </a:lnTo>
                <a:lnTo>
                  <a:pt x="88" y="146"/>
                </a:lnTo>
                <a:lnTo>
                  <a:pt x="78" y="146"/>
                </a:lnTo>
                <a:lnTo>
                  <a:pt x="76" y="140"/>
                </a:lnTo>
                <a:lnTo>
                  <a:pt x="76" y="132"/>
                </a:lnTo>
                <a:lnTo>
                  <a:pt x="86" y="132"/>
                </a:lnTo>
                <a:lnTo>
                  <a:pt x="88" y="122"/>
                </a:lnTo>
                <a:lnTo>
                  <a:pt x="80" y="118"/>
                </a:lnTo>
                <a:lnTo>
                  <a:pt x="82" y="110"/>
                </a:lnTo>
                <a:lnTo>
                  <a:pt x="84" y="106"/>
                </a:lnTo>
                <a:lnTo>
                  <a:pt x="94" y="108"/>
                </a:lnTo>
                <a:lnTo>
                  <a:pt x="100" y="102"/>
                </a:lnTo>
                <a:lnTo>
                  <a:pt x="94" y="94"/>
                </a:lnTo>
                <a:lnTo>
                  <a:pt x="100" y="88"/>
                </a:lnTo>
                <a:lnTo>
                  <a:pt x="106" y="86"/>
                </a:lnTo>
                <a:lnTo>
                  <a:pt x="112" y="92"/>
                </a:lnTo>
                <a:lnTo>
                  <a:pt x="116" y="92"/>
                </a:lnTo>
                <a:lnTo>
                  <a:pt x="120" y="90"/>
                </a:lnTo>
                <a:lnTo>
                  <a:pt x="120" y="80"/>
                </a:lnTo>
                <a:lnTo>
                  <a:pt x="126" y="78"/>
                </a:lnTo>
                <a:lnTo>
                  <a:pt x="134" y="80"/>
                </a:lnTo>
                <a:lnTo>
                  <a:pt x="136" y="88"/>
                </a:lnTo>
                <a:lnTo>
                  <a:pt x="144" y="90"/>
                </a:lnTo>
                <a:lnTo>
                  <a:pt x="148" y="82"/>
                </a:lnTo>
                <a:lnTo>
                  <a:pt x="156" y="84"/>
                </a:lnTo>
                <a:lnTo>
                  <a:pt x="160" y="88"/>
                </a:lnTo>
                <a:lnTo>
                  <a:pt x="158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506002" y="5746762"/>
            <a:ext cx="208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项目改进计划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0958" y="1092200"/>
            <a:ext cx="30493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>
                <a:solidFill>
                  <a:srgbClr val="8D9E7E"/>
                </a:solidFill>
                <a:latin typeface="+mj-ea"/>
                <a:ea typeface="+mj-ea"/>
              </a:rPr>
              <a:t>目 录</a:t>
            </a:r>
            <a:endParaRPr kumimoji="1" lang="en-US" altLang="zh-CN" sz="5400" dirty="0">
              <a:solidFill>
                <a:srgbClr val="8D9E7E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zh-CN" sz="5400" dirty="0">
                <a:solidFill>
                  <a:srgbClr val="8D9E7E"/>
                </a:solidFill>
                <a:latin typeface="+mj-ea"/>
                <a:ea typeface="+mj-ea"/>
              </a:rPr>
              <a:t>c</a:t>
            </a:r>
            <a:r>
              <a:rPr kumimoji="1" lang="en-US" altLang="zh-CN" sz="5400" dirty="0" err="1">
                <a:solidFill>
                  <a:srgbClr val="8D9E7E"/>
                </a:solidFill>
                <a:latin typeface="+mj-ea"/>
                <a:ea typeface="+mj-ea"/>
              </a:rPr>
              <a:t>ontents</a:t>
            </a:r>
            <a:endParaRPr kumimoji="1" lang="zh-CN" altLang="en-US" sz="5400" dirty="0">
              <a:solidFill>
                <a:srgbClr val="8D9E7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9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4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4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4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64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4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4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4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9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4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4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4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64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4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4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4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9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6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4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4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4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4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9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64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4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4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64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4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64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4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8" grpId="0" animBg="1"/>
      <p:bldP spid="39" grpId="0"/>
      <p:bldP spid="44" grpId="0" animBg="1"/>
      <p:bldP spid="45" grpId="0"/>
      <p:bldP spid="50" grpId="0" animBg="1"/>
      <p:bldP spid="51" grpId="0"/>
      <p:bldP spid="56" grpId="0" animBg="1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feed</a:t>
            </a:r>
            <a:r>
              <a:rPr lang="zh-CN" altLang="en-US" sz="3200" dirty="0">
                <a:solidFill>
                  <a:schemeClr val="accent1"/>
                </a:solidFill>
              </a:rPr>
              <a:t>流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本框 3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1845310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zh-CN" altLang="en-US" sz="2400"/>
              <a:t>接受前端</a:t>
            </a:r>
            <a:r>
              <a:rPr lang="zh-CN" altLang="en-US" sz="2400"/>
              <a:t>参数</a:t>
            </a:r>
            <a:endParaRPr lang="zh-CN" altLang="en-US" sz="2400"/>
          </a:p>
        </p:txBody>
      </p:sp>
      <p:sp>
        <p:nvSpPr>
          <p:cNvPr id="6" name="文本框 5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2399665"/>
            <a:ext cx="9325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 对时间做校验，如果传过来的时间为空，或者传入时间大于当前时间，那么赋值为当前时间</a:t>
            </a:r>
            <a:endParaRPr lang="en-US" altLang="zh-CN" sz="2400"/>
          </a:p>
        </p:txBody>
      </p:sp>
      <p:sp>
        <p:nvSpPr>
          <p:cNvPr id="9" name="文本框 8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3323590"/>
            <a:ext cx="9566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 根据时间倒序查找视频列表，查询 updated_at 字段小于传过来的时间（因为存的和传入的都是时间戳，所以可以使用小于号比较），然后取前20个 </a:t>
            </a:r>
            <a:endParaRPr lang="en-US" altLang="zh-CN" sz="2400"/>
          </a:p>
        </p:txBody>
      </p:sp>
      <p:sp>
        <p:nvSpPr>
          <p:cNvPr id="2" name="文本框 1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4616450"/>
            <a:ext cx="9566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4</a:t>
            </a:r>
            <a:r>
              <a:rPr lang="zh-CN" altLang="en-US" sz="2400"/>
              <a:t>、由于前端需要返回的数据中有一个内容为 next_time，本次返回的视频中，发布最早的时间，作为下次请求时的latest_time，由于是倒序查询出来的数据所以最后一个为发布最早的视频，将其时间戳赋值给next_time。此处需要注意，如果查询出来的为空，那么会存在空指针情况，所以必须判断一下当前查询出来的视频列表是否为空</a:t>
            </a:r>
            <a:r>
              <a:rPr lang="en-US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6" grpId="0"/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点赞模块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本框 3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1845310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问题</a:t>
            </a:r>
            <a:r>
              <a:rPr lang="en-US" altLang="zh-CN" sz="2400"/>
              <a:t>: </a:t>
            </a:r>
            <a:r>
              <a:rPr lang="zh-CN" altLang="en-US" sz="2400"/>
              <a:t>点赞功能使用频繁，数据库压力大</a:t>
            </a:r>
            <a:r>
              <a:rPr lang="en-US" altLang="zh-CN" sz="2400"/>
              <a:t> -&gt; Redis</a:t>
            </a:r>
            <a:r>
              <a:rPr lang="zh-CN" altLang="en-US" sz="2400"/>
              <a:t>存储</a:t>
            </a:r>
            <a:r>
              <a:rPr lang="zh-CN" altLang="en-US" sz="2400"/>
              <a:t>点赞信息</a:t>
            </a:r>
            <a:endParaRPr lang="zh-CN" altLang="en-US" sz="2400"/>
          </a:p>
        </p:txBody>
      </p:sp>
      <p:sp>
        <p:nvSpPr>
          <p:cNvPr id="6" name="文本框 5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2399665"/>
            <a:ext cx="9325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主要思想：</a:t>
            </a:r>
            <a:r>
              <a:rPr lang="en-US" altLang="zh-CN" sz="2400" b="1">
                <a:solidFill>
                  <a:srgbClr val="FF0000"/>
                </a:solidFill>
              </a:rPr>
              <a:t>who</a:t>
            </a:r>
            <a:r>
              <a:rPr lang="zh-CN" altLang="en-US" sz="2400" b="1">
                <a:solidFill>
                  <a:srgbClr val="FF0000"/>
                </a:solidFill>
              </a:rPr>
              <a:t>给哪个视频点赞了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" name="文本框 8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775" y="2954020"/>
            <a:ext cx="9566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sz="2400"/>
              <a:t>用户点赞类型用了ZSet，（key：video:favorite:videoId ，  Member：uid，Score：1 | 2）：意思为ZSet的key是视频id，值是用户id，得分为1或者2,1表示点赞，2表示取消点赞</a:t>
            </a:r>
            <a:endParaRPr sz="2400"/>
          </a:p>
        </p:txBody>
      </p:sp>
      <p:sp>
        <p:nvSpPr>
          <p:cNvPr id="2" name="文本框 1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775" y="4246880"/>
            <a:ext cx="9566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sz="2400"/>
              <a:t>用户给视频点赞使用了Set类型（key：user:uid，value：videoId）意思是key为用户id，值为视频号，表示哪个用户给哪个视频点了赞。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6" grpId="0"/>
      <p:bldP spid="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点赞实现</a:t>
            </a:r>
            <a:r>
              <a:rPr lang="zh-CN" altLang="en-US" sz="3200" dirty="0">
                <a:solidFill>
                  <a:schemeClr val="accent1"/>
                </a:solidFill>
              </a:rPr>
              <a:t>逻辑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本框 3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74140" y="1845310"/>
            <a:ext cx="95675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sz="2400"/>
              <a:t>1. </a:t>
            </a:r>
            <a:r>
              <a:rPr lang="en-US" sz="2400"/>
              <a:t> </a:t>
            </a:r>
            <a:r>
              <a:rPr sz="2400"/>
              <a:t>判断是否是登录状态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2. 下面是查redis的逻辑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   1. 首先先查看当前用户是否对该视频进行了点赞，通过key查询出来用户的点赞信息，会出现三种情况（0,1,2）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      1. 0代表没有点赞呢，1代表点赞了，2代表取消了点赞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   2. 此时判断当前传入的点赞类型和查出的类型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      1. 如果传入的是1，而查出来的不是1，那么就说明，当前用户对该视频点赞成功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      2. 如果传入的是2，而查出来的是1，表示已经点赞了，现在取消了赞，如果查出来的是0或者2，那么什么也不做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   3. 此时应该记录好了用户对某个视频的点赞类型，同时应该也记录上哪个用户给哪个视频点赞了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85640" y="635000"/>
            <a:ext cx="322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查询与点赞</a:t>
            </a:r>
            <a:r>
              <a:rPr lang="zh-CN" altLang="en-US" sz="3200" dirty="0">
                <a:solidFill>
                  <a:schemeClr val="accent1"/>
                </a:solidFill>
              </a:rPr>
              <a:t>总量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本框 3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12545" y="1845310"/>
            <a:ext cx="9567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400" b="1"/>
              <a:t>查询点赞列表</a:t>
            </a:r>
            <a:endParaRPr lang="zh-CN" sz="2400" b="1"/>
          </a:p>
          <a:p>
            <a:pPr indent="0">
              <a:buFont typeface="Arial" panose="020B0604020202020204" pitchFamily="34" charset="0"/>
              <a:buNone/>
            </a:pPr>
            <a:endParaRPr sz="2400" b="1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1. 通过查询Set数据结构，传入用户id就可拿到当前用户所有的点赞视频id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sz="2400"/>
              <a:t>2. 然后根据视频id查询出所有的视频</a:t>
            </a:r>
            <a:endParaRPr sz="2400"/>
          </a:p>
        </p:txBody>
      </p:sp>
      <p:sp>
        <p:nvSpPr>
          <p:cNvPr id="2" name="文本框 1" descr="7b0a202020202262756c6c6574223a20227b5c2263617465676f727949645c223a31303030362c5c2274656d706c61746549645c223a32303233313438337d220a7d0a"/>
          <p:cNvSpPr txBox="1"/>
          <p:nvPr/>
        </p:nvSpPr>
        <p:spPr>
          <a:xfrm>
            <a:off x="1312545" y="4040505"/>
            <a:ext cx="9567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400" b="1"/>
              <a:t>视频的点赞总数</a:t>
            </a:r>
            <a:endParaRPr lang="zh-CN" sz="2400" b="1"/>
          </a:p>
          <a:p>
            <a:pPr indent="0">
              <a:buFont typeface="Arial" panose="020B0604020202020204" pitchFamily="34" charset="0"/>
              <a:buNone/>
            </a:pPr>
            <a:endParaRPr lang="zh-CN" sz="2400" b="1"/>
          </a:p>
          <a:p>
            <a:pPr indent="0">
              <a:buFont typeface="Arial" panose="020B0604020202020204" pitchFamily="34" charset="0"/>
              <a:buNone/>
            </a:pPr>
            <a:r>
              <a:rPr lang="zh-CN" sz="2400"/>
              <a:t>通过查询ZSet来查询分数是1的元素数量，也就是统计每个视频的点赞数量</a:t>
            </a:r>
            <a:endParaRPr 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201" y="130629"/>
            <a:ext cx="11800114" cy="66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4135467"/>
            <a:ext cx="6039556" cy="2722132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72150" y="4140201"/>
            <a:ext cx="6419849" cy="271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90129" y="5320391"/>
            <a:ext cx="335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3738" y="4869681"/>
            <a:ext cx="874806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项目改进</a:t>
            </a:r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计划</a:t>
            </a:r>
            <a:endParaRPr lang="zh-CN" altLang="en-US" sz="4400" spc="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7600" y="1320800"/>
            <a:ext cx="2311400" cy="2311400"/>
          </a:xfrm>
          <a:prstGeom prst="ellipse">
            <a:avLst/>
          </a:prstGeom>
          <a:solidFill>
            <a:srgbClr val="DDE0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36139" y="1669281"/>
            <a:ext cx="335021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04</a:t>
            </a:r>
            <a:endParaRPr lang="zh-CN" altLang="en-US" sz="8800" spc="600" dirty="0">
              <a:solidFill>
                <a:schemeClr val="tx2">
                  <a:lumMod val="60000"/>
                  <a:lumOff val="40000"/>
                </a:schemeClr>
              </a:solidFill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49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" grpId="0"/>
      <p:bldP spid="20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147" y="100027"/>
            <a:ext cx="11349216" cy="1653545"/>
            <a:chOff x="422147" y="100027"/>
            <a:chExt cx="11349216" cy="1653545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7" b="48657"/>
            <a:stretch>
              <a:fillRect/>
            </a:stretch>
          </p:blipFill>
          <p:spPr>
            <a:xfrm rot="5893929">
              <a:off x="854012" y="-331836"/>
              <a:ext cx="1653543" cy="2517273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7" b="48657"/>
            <a:stretch>
              <a:fillRect/>
            </a:stretch>
          </p:blipFill>
          <p:spPr>
            <a:xfrm rot="15706071" flipH="1">
              <a:off x="9685955" y="-331838"/>
              <a:ext cx="1653543" cy="25172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709301" y="2719343"/>
            <a:ext cx="4125198" cy="1207027"/>
            <a:chOff x="2576971" y="1758250"/>
            <a:chExt cx="4125198" cy="1207027"/>
          </a:xfrm>
        </p:grpSpPr>
        <p:sp>
          <p:nvSpPr>
            <p:cNvPr id="25" name="矩形 24"/>
            <p:cNvSpPr/>
            <p:nvPr/>
          </p:nvSpPr>
          <p:spPr>
            <a:xfrm>
              <a:off x="2576971" y="2258522"/>
              <a:ext cx="4125198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后期将对项目进行升级，使用课程中所提到的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Kitex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微服务架构。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35"/>
            <p:cNvSpPr txBox="1">
              <a:spLocks noChangeArrowheads="1"/>
            </p:cNvSpPr>
            <p:nvPr/>
          </p:nvSpPr>
          <p:spPr bwMode="auto">
            <a:xfrm>
              <a:off x="3161875" y="1758250"/>
              <a:ext cx="944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微服务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576971" y="2158360"/>
              <a:ext cx="229202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709301" y="4384375"/>
            <a:ext cx="4125198" cy="1207027"/>
            <a:chOff x="2576971" y="3891749"/>
            <a:chExt cx="4125198" cy="1207027"/>
          </a:xfrm>
        </p:grpSpPr>
        <p:sp>
          <p:nvSpPr>
            <p:cNvPr id="29" name="矩形 28"/>
            <p:cNvSpPr/>
            <p:nvPr/>
          </p:nvSpPr>
          <p:spPr>
            <a:xfrm>
              <a:off x="2576971" y="4392021"/>
              <a:ext cx="4125198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逻辑抽象不够充分，后期还需加大整改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文本框 235"/>
            <p:cNvSpPr txBox="1">
              <a:spLocks noChangeArrowheads="1"/>
            </p:cNvSpPr>
            <p:nvPr/>
          </p:nvSpPr>
          <p:spPr bwMode="auto">
            <a:xfrm>
              <a:off x="3034878" y="3891749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逻辑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封装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576971" y="4291859"/>
              <a:ext cx="229202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3771900" y="1028700"/>
            <a:ext cx="461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Improvements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pic>
        <p:nvPicPr>
          <p:cNvPr id="4" name="图片 3" descr="6dfab478628a2ac24f8b0d76470a6b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2667000"/>
            <a:ext cx="3041922" cy="287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3101896">
            <a:off x="716947" y="4517841"/>
            <a:ext cx="1364777" cy="20776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3101896">
            <a:off x="1696784" y="5476281"/>
            <a:ext cx="730403" cy="11119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204370" y="5111124"/>
            <a:ext cx="429639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字节有我才队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2774" y="2821058"/>
            <a:ext cx="772187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感谢聆听</a:t>
            </a:r>
            <a:endParaRPr lang="zh-CN" altLang="en-US" sz="5400" b="1" spc="6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欢迎批评</a:t>
            </a:r>
            <a:r>
              <a:rPr lang="zh-CN" altLang="en-US" sz="5400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指正</a:t>
            </a:r>
            <a:endParaRPr lang="zh-CN" altLang="en-US" sz="5400" b="1" spc="6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>
            <a:off x="4914379" y="4843391"/>
            <a:ext cx="48768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5400000">
            <a:off x="-785198" y="-1029929"/>
            <a:ext cx="4969740" cy="4969740"/>
          </a:xfrm>
          <a:prstGeom prst="ellipse">
            <a:avLst/>
          </a:prstGeom>
          <a:solidFill>
            <a:srgbClr val="6D95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10792664" y="5458664"/>
            <a:ext cx="2138272" cy="2138272"/>
          </a:xfrm>
          <a:prstGeom prst="ellipse">
            <a:avLst/>
          </a:prstGeom>
          <a:solidFill>
            <a:srgbClr val="6D95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11074259" y="346757"/>
            <a:ext cx="940843" cy="14322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95" y="1162685"/>
            <a:ext cx="20193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49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49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201" y="130629"/>
            <a:ext cx="11800114" cy="66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4135467"/>
            <a:ext cx="6039556" cy="2722132"/>
          </a:xfrm>
          <a:prstGeom prst="rect">
            <a:avLst/>
          </a:prstGeom>
          <a:solidFill>
            <a:srgbClr val="6D9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72150" y="4140201"/>
            <a:ext cx="6419849" cy="271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90129" y="5320391"/>
            <a:ext cx="335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3738" y="4869681"/>
            <a:ext cx="874806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项目技术</a:t>
            </a:r>
            <a:r>
              <a:rPr lang="zh-CN" altLang="en-US" sz="4400" spc="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栈</a:t>
            </a:r>
            <a:endParaRPr lang="zh-CN" altLang="en-US" sz="4400" spc="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7600" y="1320800"/>
            <a:ext cx="2311400" cy="2311400"/>
          </a:xfrm>
          <a:prstGeom prst="ellipse">
            <a:avLst/>
          </a:prstGeom>
          <a:solidFill>
            <a:srgbClr val="DDE0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36139" y="1669281"/>
            <a:ext cx="335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01</a:t>
            </a:r>
            <a:endParaRPr lang="zh-CN" altLang="en-US" sz="8800" spc="600" dirty="0">
              <a:solidFill>
                <a:schemeClr val="tx2">
                  <a:lumMod val="60000"/>
                  <a:lumOff val="40000"/>
                </a:schemeClr>
              </a:solidFill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49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" grpId="0"/>
      <p:bldP spid="20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sp>
        <p:nvSpPr>
          <p:cNvPr id="280" name="椭圆 279"/>
          <p:cNvSpPr/>
          <p:nvPr/>
        </p:nvSpPr>
        <p:spPr>
          <a:xfrm rot="5400000">
            <a:off x="8059289" y="-721704"/>
            <a:ext cx="4969740" cy="4969740"/>
          </a:xfrm>
          <a:prstGeom prst="ellipse">
            <a:avLst/>
          </a:prstGeom>
          <a:solidFill>
            <a:srgbClr val="6D95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 rot="5400000" flipV="1">
            <a:off x="6707332" y="2105890"/>
            <a:ext cx="332509" cy="3325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127000">
              <a:schemeClr val="bg1">
                <a:lumMod val="95000"/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 rot="5400000" flipV="1">
            <a:off x="7112288" y="3422407"/>
            <a:ext cx="332509" cy="3325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127000">
              <a:schemeClr val="bg1">
                <a:lumMod val="95000"/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 rot="5400000" flipV="1">
            <a:off x="8391913" y="4514065"/>
            <a:ext cx="332509" cy="3325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127000">
              <a:schemeClr val="bg1">
                <a:lumMod val="95000"/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文本框 283"/>
          <p:cNvSpPr txBox="1"/>
          <p:nvPr/>
        </p:nvSpPr>
        <p:spPr>
          <a:xfrm>
            <a:off x="872954" y="1985942"/>
            <a:ext cx="56109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2"/>
                </a:solidFill>
                <a:latin typeface="Calibri Light" panose="020F0302020204030204" pitchFamily="34" charset="0"/>
              </a:rPr>
              <a:t>单体架构</a:t>
            </a:r>
            <a:endParaRPr lang="zh-CN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1230227" y="3296921"/>
            <a:ext cx="56109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</a:t>
            </a:r>
            <a:endParaRPr lang="en-US" altLang="zh-CN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2480700" y="4388731"/>
            <a:ext cx="56109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2"/>
                </a:solidFill>
                <a:latin typeface="Calibri Light" panose="020F0302020204030204" pitchFamily="34" charset="0"/>
              </a:rPr>
              <a:t>MVC</a:t>
            </a:r>
            <a:r>
              <a:rPr lang="zh-CN" altLang="en-US" sz="3200" dirty="0">
                <a:solidFill>
                  <a:schemeClr val="tx2"/>
                </a:solidFill>
                <a:latin typeface="Calibri Light" panose="020F0302020204030204" pitchFamily="34" charset="0"/>
              </a:rPr>
              <a:t>分层思想</a:t>
            </a:r>
            <a:endParaRPr lang="zh-CN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9106535" y="2255520"/>
            <a:ext cx="2875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项目基础架构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89" name="图片 288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 flipH="1" flipV="1">
            <a:off x="9791367" y="4772590"/>
            <a:ext cx="1653543" cy="2517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0" y="1239520"/>
            <a:ext cx="20193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bldLvl="0" animBg="1"/>
      <p:bldP spid="281" grpId="0" animBg="1"/>
      <p:bldP spid="282" grpId="0" animBg="1"/>
      <p:bldP spid="283" grpId="0" bldLvl="0" animBg="1"/>
      <p:bldP spid="284" grpId="0"/>
      <p:bldP spid="285" grpId="0"/>
      <p:bldP spid="286" grpId="0"/>
      <p:bldP spid="2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/>
          <p:cNvSpPr/>
          <p:nvPr/>
        </p:nvSpPr>
        <p:spPr bwMode="auto">
          <a:xfrm>
            <a:off x="2852382" y="5166907"/>
            <a:ext cx="5288491" cy="1410457"/>
          </a:xfrm>
          <a:custGeom>
            <a:avLst/>
            <a:gdLst>
              <a:gd name="T0" fmla="*/ 0 w 251"/>
              <a:gd name="T1" fmla="*/ 67 h 67"/>
              <a:gd name="T2" fmla="*/ 0 w 251"/>
              <a:gd name="T3" fmla="*/ 67 h 67"/>
              <a:gd name="T4" fmla="*/ 251 w 251"/>
              <a:gd name="T5" fmla="*/ 67 h 67"/>
              <a:gd name="T6" fmla="*/ 251 w 251"/>
              <a:gd name="T7" fmla="*/ 0 h 67"/>
              <a:gd name="T8" fmla="*/ 0 w 251"/>
              <a:gd name="T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7">
                <a:moveTo>
                  <a:pt x="0" y="67"/>
                </a:moveTo>
                <a:cubicBezTo>
                  <a:pt x="0" y="67"/>
                  <a:pt x="0" y="67"/>
                  <a:pt x="0" y="67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51" y="0"/>
                  <a:pt x="251" y="0"/>
                  <a:pt x="251" y="0"/>
                </a:cubicBezTo>
                <a:cubicBezTo>
                  <a:pt x="178" y="38"/>
                  <a:pt x="92" y="62"/>
                  <a:pt x="0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280" tIns="34284" rIns="68280" bIns="34284" numCol="1" anchor="t" anchorCtr="0" compatLnSpc="1"/>
          <a:lstStyle/>
          <a:p>
            <a:pPr defTabSz="68262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7"/>
          <p:cNvSpPr/>
          <p:nvPr/>
        </p:nvSpPr>
        <p:spPr bwMode="auto">
          <a:xfrm>
            <a:off x="8223865" y="4408852"/>
            <a:ext cx="1243845" cy="2168828"/>
          </a:xfrm>
          <a:custGeom>
            <a:avLst/>
            <a:gdLst>
              <a:gd name="T0" fmla="*/ 0 w 59"/>
              <a:gd name="T1" fmla="*/ 36 h 103"/>
              <a:gd name="T2" fmla="*/ 0 w 59"/>
              <a:gd name="T3" fmla="*/ 103 h 103"/>
              <a:gd name="T4" fmla="*/ 59 w 59"/>
              <a:gd name="T5" fmla="*/ 103 h 103"/>
              <a:gd name="T6" fmla="*/ 59 w 59"/>
              <a:gd name="T7" fmla="*/ 0 h 103"/>
              <a:gd name="T8" fmla="*/ 0 w 59"/>
              <a:gd name="T9" fmla="*/ 3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103">
                <a:moveTo>
                  <a:pt x="0" y="36"/>
                </a:moveTo>
                <a:cubicBezTo>
                  <a:pt x="0" y="103"/>
                  <a:pt x="0" y="103"/>
                  <a:pt x="0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0"/>
                  <a:pt x="59" y="0"/>
                  <a:pt x="59" y="0"/>
                </a:cubicBezTo>
                <a:cubicBezTo>
                  <a:pt x="41" y="13"/>
                  <a:pt x="21" y="25"/>
                  <a:pt x="0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280" tIns="34284" rIns="68280" bIns="34284" numCol="1" anchor="t" anchorCtr="0" compatLnSpc="1"/>
          <a:lstStyle/>
          <a:p>
            <a:pPr defTabSz="68262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8"/>
          <p:cNvSpPr/>
          <p:nvPr/>
        </p:nvSpPr>
        <p:spPr bwMode="auto">
          <a:xfrm>
            <a:off x="11217478" y="2260021"/>
            <a:ext cx="652085" cy="4317545"/>
          </a:xfrm>
          <a:custGeom>
            <a:avLst/>
            <a:gdLst>
              <a:gd name="T0" fmla="*/ 31 w 31"/>
              <a:gd name="T1" fmla="*/ 0 h 205"/>
              <a:gd name="T2" fmla="*/ 28 w 31"/>
              <a:gd name="T3" fmla="*/ 0 h 205"/>
              <a:gd name="T4" fmla="*/ 0 w 31"/>
              <a:gd name="T5" fmla="*/ 36 h 205"/>
              <a:gd name="T6" fmla="*/ 0 w 31"/>
              <a:gd name="T7" fmla="*/ 205 h 205"/>
              <a:gd name="T8" fmla="*/ 31 w 31"/>
              <a:gd name="T9" fmla="*/ 205 h 205"/>
              <a:gd name="T10" fmla="*/ 31 w 31"/>
              <a:gd name="T1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05">
                <a:moveTo>
                  <a:pt x="31" y="0"/>
                </a:moveTo>
                <a:cubicBezTo>
                  <a:pt x="28" y="0"/>
                  <a:pt x="28" y="0"/>
                  <a:pt x="28" y="0"/>
                </a:cubicBezTo>
                <a:cubicBezTo>
                  <a:pt x="20" y="13"/>
                  <a:pt x="11" y="25"/>
                  <a:pt x="0" y="36"/>
                </a:cubicBezTo>
                <a:cubicBezTo>
                  <a:pt x="0" y="205"/>
                  <a:pt x="0" y="205"/>
                  <a:pt x="0" y="205"/>
                </a:cubicBezTo>
                <a:cubicBezTo>
                  <a:pt x="31" y="205"/>
                  <a:pt x="31" y="205"/>
                  <a:pt x="31" y="205"/>
                </a:cubicBez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280" tIns="34284" rIns="68280" bIns="34284" numCol="1" anchor="t" anchorCtr="0" compatLnSpc="1"/>
          <a:lstStyle/>
          <a:p>
            <a:pPr defTabSz="68262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/>
          <p:nvPr/>
        </p:nvSpPr>
        <p:spPr bwMode="auto">
          <a:xfrm>
            <a:off x="9573995" y="3018161"/>
            <a:ext cx="1556959" cy="3559173"/>
          </a:xfrm>
          <a:custGeom>
            <a:avLst/>
            <a:gdLst>
              <a:gd name="T0" fmla="*/ 0 w 74"/>
              <a:gd name="T1" fmla="*/ 66 h 169"/>
              <a:gd name="T2" fmla="*/ 0 w 74"/>
              <a:gd name="T3" fmla="*/ 169 h 169"/>
              <a:gd name="T4" fmla="*/ 74 w 74"/>
              <a:gd name="T5" fmla="*/ 169 h 169"/>
              <a:gd name="T6" fmla="*/ 74 w 74"/>
              <a:gd name="T7" fmla="*/ 0 h 169"/>
              <a:gd name="T8" fmla="*/ 0 w 74"/>
              <a:gd name="T9" fmla="*/ 6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9">
                <a:moveTo>
                  <a:pt x="0" y="66"/>
                </a:moveTo>
                <a:cubicBezTo>
                  <a:pt x="0" y="169"/>
                  <a:pt x="0" y="169"/>
                  <a:pt x="0" y="169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4" y="0"/>
                  <a:pt x="74" y="0"/>
                  <a:pt x="74" y="0"/>
                </a:cubicBezTo>
                <a:cubicBezTo>
                  <a:pt x="52" y="24"/>
                  <a:pt x="28" y="47"/>
                  <a:pt x="0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280" tIns="34284" rIns="68280" bIns="34284" numCol="1" anchor="t" anchorCtr="0" compatLnSpc="1"/>
          <a:lstStyle/>
          <a:p>
            <a:pPr defTabSz="68262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1136" y="3408457"/>
            <a:ext cx="5722961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Viper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Zap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GORM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MySQL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Redis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阿里云存储对象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OOS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ffmpeg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本框 235"/>
          <p:cNvSpPr txBox="1">
            <a:spLocks noChangeArrowheads="1"/>
          </p:cNvSpPr>
          <p:nvPr/>
        </p:nvSpPr>
        <p:spPr bwMode="auto">
          <a:xfrm>
            <a:off x="950866" y="2618051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C2710"/>
                </a:solidFill>
                <a:latin typeface="+mn-lt"/>
                <a:ea typeface="微软雅黑" panose="020B0503020204020204" pitchFamily="34" charset="-122"/>
              </a:rPr>
              <a:t>主要技术栈</a:t>
            </a:r>
            <a:endParaRPr lang="zh-CN" altLang="en-US" dirty="0">
              <a:solidFill>
                <a:srgbClr val="2C2710"/>
              </a:solidFill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73965" y="2618051"/>
            <a:ext cx="0" cy="40011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793465" y="6038208"/>
            <a:ext cx="79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452733" y="6038207"/>
            <a:ext cx="79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3061" y="6038207"/>
            <a:ext cx="79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217478" y="6038207"/>
            <a:ext cx="79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3101896">
            <a:off x="598335" y="204686"/>
            <a:ext cx="1364777" cy="207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46" grpId="0"/>
      <p:bldP spid="47" grpId="0"/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771900" y="1028700"/>
            <a:ext cx="461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788661"/>
                </a:solidFill>
              </a:rPr>
              <a:t>项目基础环境（</a:t>
            </a:r>
            <a:r>
              <a:rPr lang="zh-CN" altLang="en-US" sz="3200" dirty="0">
                <a:solidFill>
                  <a:srgbClr val="788661"/>
                </a:solidFill>
              </a:rPr>
              <a:t>版本）</a:t>
            </a:r>
            <a:endParaRPr lang="zh-CN" altLang="en-US" sz="3200" dirty="0">
              <a:solidFill>
                <a:srgbClr val="78866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4871" y="2851376"/>
            <a:ext cx="1648053" cy="1648053"/>
            <a:chOff x="1284871" y="2851376"/>
            <a:chExt cx="1648053" cy="1648053"/>
          </a:xfrm>
        </p:grpSpPr>
        <p:sp>
          <p:nvSpPr>
            <p:cNvPr id="44" name="椭圆 43"/>
            <p:cNvSpPr/>
            <p:nvPr/>
          </p:nvSpPr>
          <p:spPr>
            <a:xfrm rot="5400000">
              <a:off x="1284871" y="2851376"/>
              <a:ext cx="1648053" cy="16480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glow rad="127000">
                <a:schemeClr val="bg1">
                  <a:lumMod val="9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rot="5400000">
              <a:off x="1406335" y="2978237"/>
              <a:ext cx="1394330" cy="139433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6593" y="2851604"/>
            <a:ext cx="1648053" cy="1648053"/>
            <a:chOff x="5273903" y="2848429"/>
            <a:chExt cx="1648053" cy="1648053"/>
          </a:xfrm>
        </p:grpSpPr>
        <p:sp>
          <p:nvSpPr>
            <p:cNvPr id="48" name="椭圆 47"/>
            <p:cNvSpPr/>
            <p:nvPr/>
          </p:nvSpPr>
          <p:spPr>
            <a:xfrm rot="5400000">
              <a:off x="5273903" y="2848429"/>
              <a:ext cx="1648053" cy="16480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glow rad="127000">
                <a:schemeClr val="bg1">
                  <a:lumMod val="9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5400000">
              <a:off x="5395367" y="2975290"/>
              <a:ext cx="1394330" cy="139433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24791" y="2869384"/>
            <a:ext cx="1648053" cy="1648053"/>
            <a:chOff x="9259076" y="2848429"/>
            <a:chExt cx="1648053" cy="1648053"/>
          </a:xfrm>
        </p:grpSpPr>
        <p:sp>
          <p:nvSpPr>
            <p:cNvPr id="52" name="椭圆 51"/>
            <p:cNvSpPr/>
            <p:nvPr/>
          </p:nvSpPr>
          <p:spPr>
            <a:xfrm rot="5400000">
              <a:off x="9259076" y="2848429"/>
              <a:ext cx="1648053" cy="16480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glow rad="127000">
                <a:schemeClr val="bg1">
                  <a:lumMod val="9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380540" y="2975290"/>
              <a:ext cx="1394330" cy="139433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91156" y="2851604"/>
            <a:ext cx="1648053" cy="1648053"/>
            <a:chOff x="9259076" y="2848429"/>
            <a:chExt cx="1648053" cy="1648053"/>
          </a:xfrm>
        </p:grpSpPr>
        <p:sp>
          <p:nvSpPr>
            <p:cNvPr id="6" name="椭圆 5"/>
            <p:cNvSpPr/>
            <p:nvPr/>
          </p:nvSpPr>
          <p:spPr>
            <a:xfrm rot="5400000">
              <a:off x="9259076" y="2848429"/>
              <a:ext cx="1648053" cy="16480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glow rad="127000">
                <a:schemeClr val="bg1">
                  <a:lumMod val="95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5400000">
              <a:off x="9380540" y="2975290"/>
              <a:ext cx="1394330" cy="139433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0" y="3388360"/>
            <a:ext cx="1240790" cy="610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3388360"/>
            <a:ext cx="1226185" cy="6680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60" y="3388360"/>
            <a:ext cx="1311275" cy="6102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105" y="3388360"/>
            <a:ext cx="1202690" cy="6102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75410" y="4848225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</a:t>
            </a:r>
            <a:r>
              <a:rPr lang="zh-CN" altLang="en-US"/>
              <a:t>：</a:t>
            </a:r>
            <a:r>
              <a:rPr lang="en-US" altLang="zh-CN"/>
              <a:t>1.18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991610" y="484822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：</a:t>
            </a:r>
            <a:r>
              <a:rPr lang="en-US" altLang="zh-CN"/>
              <a:t>5.7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816725" y="4848225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：</a:t>
            </a:r>
            <a:r>
              <a:rPr lang="en-US" altLang="zh-CN"/>
              <a:t> 6.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460865" y="4848225"/>
            <a:ext cx="148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Gorm: 2.x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16865" y="3255010"/>
            <a:ext cx="3474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oss</a:t>
            </a:r>
            <a:r>
              <a:rPr lang="zh-CN" altLang="en-US" sz="3200" dirty="0">
                <a:solidFill>
                  <a:schemeClr val="accent1"/>
                </a:solidFill>
              </a:rPr>
              <a:t>典型代码</a:t>
            </a:r>
            <a:r>
              <a:rPr lang="zh-CN" altLang="en-US" sz="3200" dirty="0">
                <a:solidFill>
                  <a:schemeClr val="accent1"/>
                </a:solidFill>
              </a:rPr>
              <a:t>示例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67150" y="-71755"/>
            <a:ext cx="8207375" cy="692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147695" y="539115"/>
            <a:ext cx="5416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viper</a:t>
            </a:r>
            <a:r>
              <a:rPr lang="zh-CN" altLang="en-US" sz="3200" dirty="0">
                <a:solidFill>
                  <a:schemeClr val="accent1"/>
                </a:solidFill>
              </a:rPr>
              <a:t>典型代码</a:t>
            </a:r>
            <a:r>
              <a:rPr lang="zh-CN" altLang="en-US" sz="3200" dirty="0">
                <a:solidFill>
                  <a:schemeClr val="accent1"/>
                </a:solidFill>
              </a:rPr>
              <a:t>示例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80" y="1442085"/>
            <a:ext cx="9307195" cy="512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5893929">
            <a:off x="854012" y="-331836"/>
            <a:ext cx="1653543" cy="25172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7" b="48657"/>
          <a:stretch>
            <a:fillRect/>
          </a:stretch>
        </p:blipFill>
        <p:spPr>
          <a:xfrm rot="15706071" flipH="1">
            <a:off x="9685955" y="-331838"/>
            <a:ext cx="1653543" cy="251727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-515620" y="2769235"/>
            <a:ext cx="5416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ffmepg</a:t>
            </a:r>
            <a:r>
              <a:rPr lang="zh-CN" altLang="en-US" sz="3200" dirty="0">
                <a:solidFill>
                  <a:schemeClr val="accent1"/>
                </a:solidFill>
              </a:rPr>
              <a:t>典型代码</a:t>
            </a:r>
            <a:r>
              <a:rPr lang="zh-CN" altLang="en-US" sz="3200" dirty="0">
                <a:solidFill>
                  <a:schemeClr val="accent1"/>
                </a:solidFill>
              </a:rPr>
              <a:t>示例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70" y="-635"/>
            <a:ext cx="758063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964.2094488188977,&quot;width&quot;:2604.004724409449}"/>
</p:tagLst>
</file>

<file path=ppt/tags/tag2.xml><?xml version="1.0" encoding="utf-8"?>
<p:tagLst xmlns:p="http://schemas.openxmlformats.org/presentationml/2006/main">
  <p:tag name="KSO_WM_UNIT_PLACING_PICTURE_USER_VIEWPORT" val="{&quot;height&quot;:3964.2094488188977,&quot;width&quot;:2604.004724409449}"/>
</p:tagLst>
</file>

<file path=ppt/tags/tag3.xml><?xml version="1.0" encoding="utf-8"?>
<p:tagLst xmlns:p="http://schemas.openxmlformats.org/presentationml/2006/main">
  <p:tag name="KSO_WM_UNIT_PLACING_PICTURE_USER_VIEWPORT" val="{&quot;height&quot;:7770,&quot;width&quot;:9210}"/>
</p:tagLst>
</file>

<file path=ppt/tags/tag4.xml><?xml version="1.0" encoding="utf-8"?>
<p:tagLst xmlns:p="http://schemas.openxmlformats.org/presentationml/2006/main">
  <p:tag name="KSO_WM_UNIT_PLACING_PICTURE_USER_VIEWPORT" val="{&quot;height&quot;:3964.2094488188977,&quot;width&quot;:2604.004724409449}"/>
</p:tagLst>
</file>

<file path=ppt/tags/tag5.xml><?xml version="1.0" encoding="utf-8"?>
<p:tagLst xmlns:p="http://schemas.openxmlformats.org/presentationml/2006/main">
  <p:tag name="KSO_WM_UNIT_PLACING_PICTURE_USER_VIEWPORT" val="{&quot;height&quot;:3964.2094488188977,&quot;width&quot;:2604.004724409449}"/>
</p:tagLst>
</file>

<file path=ppt/tags/tag6.xml><?xml version="1.0" encoding="utf-8"?>
<p:tagLst xmlns:p="http://schemas.openxmlformats.org/presentationml/2006/main">
  <p:tag name="KSO_WM_UNIT_PLACING_PICTURE_USER_VIEWPORT" val="{&quot;height&quot;:3964.2094488188977,&quot;width&quot;:2604.004724409449}"/>
</p:tagLst>
</file>

<file path=ppt/tags/tag7.xml><?xml version="1.0" encoding="utf-8"?>
<p:tagLst xmlns:p="http://schemas.openxmlformats.org/presentationml/2006/main">
  <p:tag name="KSO_WM_UNIT_PLACING_PICTURE_USER_VIEWPORT" val="{&quot;height&quot;:3964.2094488188977,&quot;width&quot;:2604.004724409449}"/>
</p:tagLst>
</file>

<file path=ppt/tags/tag9.xml><?xml version="1.0" encoding="utf-8"?>
<p:tagLst xmlns:p="http://schemas.openxmlformats.org/presentationml/2006/main">
  <p:tag name="ISPRING_FIRST_PUBLISH" val="1"/>
  <p:tag name="ISPRING_PRESENTATION_TITLE" val="蓝绿小清新淡雅植物个人述职PPT模板"/>
  <p:tag name="COMMONDATA" val="eyJoZGlkIjoiODI0Y2JjYWJjZDBiNDhkNGUyNmFmODMwNWJkODM3NjgifQ=="/>
</p:tagLst>
</file>

<file path=ppt/theme/theme1.xml><?xml version="1.0" encoding="utf-8"?>
<a:theme xmlns:a="http://schemas.openxmlformats.org/drawingml/2006/main" name="主题9">
  <a:themeElements>
    <a:clrScheme name="自定义 2">
      <a:dk1>
        <a:sysClr val="windowText" lastClr="000000"/>
      </a:dk1>
      <a:lt1>
        <a:sysClr val="window" lastClr="FFFFFF"/>
      </a:lt1>
      <a:dk2>
        <a:srgbClr val="2C3F46"/>
      </a:dk2>
      <a:lt2>
        <a:srgbClr val="E7E6E6"/>
      </a:lt2>
      <a:accent1>
        <a:srgbClr val="788661"/>
      </a:accent1>
      <a:accent2>
        <a:srgbClr val="7CC898"/>
      </a:accent2>
      <a:accent3>
        <a:srgbClr val="C98294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-海维提卡">
      <a:majorFont>
        <a:latin typeface="Helvetica-Condensed-Light-Li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74C39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c2MDAwNDczNzQyIiwKCSJHcm91cElkIiA6ICIxMTEzNTMyOTc4IiwKCSJJbWFnZSIgOiAiaVZCT1J3MEtHZ29BQUFBTlNVaEVVZ0FBQkdBQUFBWThDQVlBQUFCSzNma01BQUFBQ1hCSVdYTUFBQXNUQUFBTEV3RUFtcHdZQUFBZ0FFbEVRVlI0bk96ZGQxaFRaLzgvOEhkQ0dBTE9DaW91eE5HNmNDdlcyUWNIMWJxM3JkYjZXSGUxUGxxclZTeUt1SEhiMWtXdHRWV3NLQ3BvclRoUVZFUmNJQXFvZ0NBZ0tpQ1VUY2J2RDM0NVgwSUdDUkJIKzM1ZFY2K3JKdWVjbk1RazVuNmZ6LzI1UlFxRlFnRWlJaUlpSWlJaUlpb1hrVWdrMG5hZitIV2VDQkVSRVJFUkVSSFJ2eEVER0NJaUlpSWlJaUlpSTJNQVEwUkVSRVJFUkVSa1pBeGdpSWlJaUlpSWlJaU1qQUVNRVJFUkVSRVJFWkdSTVlBaElpSWlJaUlpSWpJeUJqQkVSRVJFUkVSRVJFYkdBSWFJaUlpSWlJaUl5TWdZd0JBUkVSRVJFUkVSR1JrREdDSWlJaUlpSWlJaUkyTUFRMFJFUkVSRVJFUmtaQXhnaUlpSWlJaUlpSWlNakFFTUVSRVJFUkVSRVpHUk1ZQWhJaUlpSWlJaUlqSXlCakJFUkVSRVJFUkVSRWJHQUlhSWlJaUlpSWlJeU1nWXdCQVJFUkVSRVJFUkdSa0RHQ0lpSWlJaUlpSWlJMk1BUTBSRVJFUkVSRVJrWkF4Z2lJaUlpSWlJaUlpTWpBRU1FUkVSRVJFUkVaR1JNWUFoSWlJaUlpSWlJakl5QmpCRVJFUkVSRVJFUkViR0FJYUlpSWlJaUlpSXlNZ1l3QkFSRVJFUkVSRVJHUmtER0NJaUlpSWlJaUlpSTJNQVEwUkVSRVJFUkVSa1pBeGdpSWlJaUlpSWlJaU1qQUVNRVJFUkVSRVJFWkdSTVlBaElpSWlJaUlpSWpJeUJqQkVSRVJFUkVSRVJFYkdBSWFJaUlpSWlJaUl5TWdZd0JBUkVSRVJFUkVSR1JrREdDSWlJaUlpSWlJaUkyTUFRMFJFUkVSRVJFUmtaQXhnaUlpSWlJaUlpSWlNakFFTUVSRVJFUkVSRVpHUk1ZQWhJaUlpSWlJaUlqSXlCakJFUkVSRVJFUkVSRWJHQUlhSWlJaUlpSWlJeU1nWXdCQVJFUkVSRVJFUkdSa0RHQ0lpSWlJaUlpSWlJMk1BUTBSRVJFUkVSRVJrWkF4Z2lJaUlpSWlJaUlpTWpBRU1FUkVSRVJFUkVaR1JTZDcwQ1JBUkViMUxzZ3NMOFd0NEZBS2ZKT0pwWmhaeXBkSTNmVXBFUkVSRTc2eEtFZ25xVmJGR3I0WjFNYUgxKzdBeU5YM1RwMlEwSW9WQ29YalRKMEZFUlBRdUNFbEtnWHZRRFhTdFd4dURteldDUTdXcXNEVGx0UXdpSWlLaXNzb3BsQ0xtVlFaT1JNZmlXdUl6dUhidmhNNTJ0ZDcwYVpXWlNDUVNhYjJQQVF3UkVWSHBRcEpTNEJaNEhlNjluZENoanUyYlBoMGlJaUtpZjV5YnljL2hlakVZYnIyNnZMTWhqSzRBaGoxZ2lJaUlTcEZkV0FqM29CdFkrVkZYaGk5RVJFUkVSdEtoamkzY2V6dkJQZWdHc2dzTDMvVHBWRGdHTUVSRVJLWDROVHdLWGV2V1J2dmFObS82VklpSWlJaiswVHJVc1VYWHVyWHhhM2pVbXo2VkNzY0Fob2lJcUJTQlR4SXh1Rm1qTjMwYVJFUkVSUDhLZzVzMXdxVW5pVy82TkNvY0F4Z2lJcUpTUE0zTWdrTzFxbS82TklpSWlJaitGUnlxVmNYVHY3UGU5R2xVT0FZd1JFUkVwY2lWU3JuYUVSRVJFZEZyWW1rcVFVNmg5RTJmUm9WakFFTkVSRVJFUkVSRVpHUU1ZSWlJaUlpSWlJaUlqSXdCREJFUkVSRVJFUkdSa1RHQUlTSWlJaUlpSWlJeU1nWXdSRVJFUkVSRVJFUkd4Z0NHaUlpSWlJaUlpTWpJR01BUUVSRVJFUkVSRVJrWkF4Z2lJaUlpSWlJaUlpTmpBRU5FUkVSRVJFUkVaR1FNWUlpSWlJaUlpSWlJakl3QkRCRVJFUkVSRVJHUmtUR0FJU0lpSWlJaUlpSXlNZ1l3UkVSRVJFUkVSRVJHeGdDR2lJaUlpSWlJaU1qSUdNQVFFUkVSRVJFUkVSa1pBeGdpSWlJaUlpSWlJaU5qQUVORVJFUkVSRVJFWkdRTVlJaUlpSWlJaUlpSWpJd0JEQkVSRWRGYktqVTFGZTd1N3ZEMTlVVitmbjZGSGpzdUxnNXVibTdJeU1qUXVWMWFXaHBtejU2TmJkdTJWZWpqRzh1OWUvZHc0Y0lGU0tWU296MUcvLzc5MGI5L2Z4UVdGbXJkWnZMa3lSZzllalRTMHRJcS9QR3ZYTG1Dd01EQUNqL3U2eFFaR1luNzkrK1h1cDFNSm9OTUpuc05aMlFjT1RrNUdEZHVITWFORzFmaHgxNnpaZzNXckZtajhobStjT0VDa3BLU0t1VDRMMSsrckpEaktMbTV1V0hhdEdrVmVzeXlTRTFOeGU3ZHU1R2RuVjNoeDg3UHo4ZkdqUnNSSEJ4YzRjY0dpajc3TjIvZUxIVzd3NGNQNDlLbFN5Z29LRERLZVZEWk1ZQWhJaUlpZWt1RmhJVGcwcVZMT0h6NE1Nek16Q3IwMklHQmdiaHk1UW9PSERpZ2M3dXdzREJFUlVVaE1UR3hRaDUzd0lBQkdEQmdBRkpTVWxSdVQwNU9GdTRySzZsVUNrOVBUNnhhdFFvK1BqN2xQVld0NUhJNTVISTVGQXFGMW0zUzB0S1FucDR1L1BuYXRXczRkdXhZaFR6KzZ0V3JzV0hEaGdvNWxyRW9GQXA0ZUhqQXc4TkRMVHk4Y09FQ3Z2cnFLNnhidDA1bmlGVlFVQUFYRnhlNHVMZ2dOemZYMktkY3FveU1EQ3hZc0FBaElTRjY3eU9YeS9IeTVjc0tEek1BNE55NWN6aDM3aHp5OHZJQUFPSGg0Vmk5ZWpXbVRwMEtYMTlmdlk4amxVcVJtSmlJSzFldTRPZWZmOFozMzMySGtTTkhZdHk0Y1lpTmphMnc4NDJQajBkTVRFeUZIYThzRkFvRkZpMWFoTU9IRDJQVHBrMFZldXpjM0Z3c1hib1VwMCtmeHFwVnF4QWRIYTMyMklhSWpZMUZSRVNFeW0xdWJtNXE1MzNzMkRHOGVQRkMrUE9MRnkrd2UvZHVyRisvSG1JeGgvdHZHOG1iUGdFaUlpS2lmNHJFeEVUTW5qMGJjcmtjVzdkdVJjT0dEY3Qxdkt0WHJ3SUErdlhyQjVGSVZCR25LQmc5ZWpUOC9mM2g3KytQY2VQR29VYU5HaHEzQ3dzTEF3QzBhOWV1UWg1WDI0QmJvVkRvSEl6cjQvZmZmOGZUcDAvUm9FRUREQjgrdkZ6SEtpL2xZRXNzRmlNcEtRa3JWNjVFUVVFQlltSmlNSGZ1WEVna1pmc1pMcFZLVVZCUWdPclZxMWZrNmFyNThzc3ZFUmNYcDllMkF3WU13THg1ODFSdWs4dmx1SGp4SWdCZzd0eTVNRGMzRis3cjJyVXJhdGFzaWNURVJCdzVjcVJjMVNGYnRtekJsU3RYeXJ4L2NZY1BIOVo1djcrL1ArN2V2WXZJeUVpc1hyMGFyVnUzQmdCczNMaFI2ejdGMzlPNnRwc3dZUUpzYkd3TVBHTlZyVnExd3FlZmZvcmZmdnNOTzNic3dOMjdkL0hOTjkvQTB0SlNaYnUwdERRY09IQUFTVWxKU0V4TXhQUG56eUdYeTFXMnNiUzBSS3RXcmZEeTVVczBhdFNvWE9lbGo4bVRKeHU4ajVlWGw4SDdpRVFpZlAzMTE1ZzNieDRDQXdQUnMyZFA5T3paMCtEamxKU1ptWWtsUzVZZ01qSVN0V3JWZ3J1N3U4cnJGaFVWaFZXclZtSG16Sm5vMHFWTHFjZExTMHZEVjE5OUJWTlRVMnpldkZucnZ5VUJBUUg0NFljZkVCZ1lpTTJiTnd1UEJSUzlIOHI2UFFNVS9YczJhOVlzaUVRaWJOdTJEZlhxMVN2enNlai9NSUFoSWlJaXFnQUZCUVZ3YzNORFZsWVdsaXhab25mNG9tdndxWnkrY3ZMa1NadzVjNlpNNTlXd1lVT3NXYk5HN2ZaS2xTcGg5T2pSMkxsekowSkRROUd2WHorMWJSUUtoWEMxdjN2MzdtVjYvTmZsOXUzYlFqVlBmSHg4bVNwcDFxNWRpL2J0MjFmSStTZ0h0Q0tSQ0haMmRwZzBhUkoyNzk2TlAvLzhFOG5KeVZpK2ZEbXNyS3dNUHU3VHAwK2hVQ2hnYTJ0YnB2UHEyN2R2cWR0TW1qUUp0V3ZYTG5YcVQyWm1Kakl5TWd3T0Rpd3NMREI1OG1Tc1c3Y092Ly8rTy9yMjdZdWFOV3NhZEF5bHJLd3NsVW9qWXhvM2Jod2VQSGlBNE9CZ3VMcTZZdE9tVFdqVXFCRk9uejZ0MS82NnRoc3laRWk1QXhpUlNJVFBQLzhjelpzM2g0ZUhCNEtEZy9IbzBTTTRPanFxYkZlMWFsVmN1SEFCV1ZsWnNMUzBST1BHalJFYkd3dXBWQW9QRHc4MGJOZ1F0cmEyS3FIdlo1OTlwdmQ1L1B6enp6QTFOVFhvM0JNU0VnemF2anhhdG15SlFZTUc0YSsvL3NLclY2L0tmYnlFaEFRc1hib1VTVWxKY0hSMHhMSmx5MUMxYWxXVmJSNDhlSUJuejU1aDZkS2xHRFpzR0taT25hb3pIS2xSb3dhKy9QSkxiTisrSGE2dXJ0aStmVHVxVkttaXNzM0Rodyt4ZWZObVdGdGJZK0hDaGNMdHlxcVp6cDA3bCt0NTFhMWJGOTk4OHczYzNOeXdiTmt5L1Bqamp5cEJLcFVOQXhnaUlpS2lDckIvLzM3RXhjV2haOCtlNk4yN3Q5Nzc2VE0xSVRNenM4em5WYVZLRlVpbFVvMkRWQ2NuSjFTdFdoVnQyN1pWS1dFSEFCc2JHOXk3ZHc4cEtTbG8wcVFKNnRhdFcrWnpNTFpuejU3Qnc4TkRxRHF4c2JHQmhZV0ZYdnVtcDZjakt5c0xBRFNXNjZla3BPRHUzYnNhQXlwZGxPR0ZpWWtKQUdEVXFGRjQ3NzMzc0c3ZE90eTlleGVMRmkzQzFxMWJoVUh1dVhQbk5BWmwya1JHUnVvVnBpaWRQWHNXQUZDclZpM2hOb1ZDZ2VmUG4wTXNGcXNNL3EydHJlSHU3bzc0K0hpa3BLVEF3Y0VCNzczM250b3h2Ynk4Y1BEZ1FZMzNsYVpQbno0NGV2UW9IajE2aEwxNzkrTGJiNzgxK0JnQXNHVEpFaXhac2tUbHR0R2pSeU05UFIwLy92Z2ptalJwb25QL3paczN3OS9mSDYxYXRTcjFzVVFpRVJZdlhvelpzMmNqSVNFQlM1WXN3Wll0VzRUWFZwT3NyQ3dNR3pZTUFIUnVWNUU2ZCs2TUxWdTJJQ0VoUVMxOEFZcmVrNXMyYlVLVktsV0V5cmNSSTBZZ016TlQ2NkM5NUpSQlhReWRhcU5VcFVvVnZhWU9EaDA2Vkd2L0ZrTStFd0N3YmR1MlV2dGJWYTllWFd0MTFNV0xGN0ZwMHliazV1YmkwMDgveGNTSkV6Vitqd3dkT2hTTkd6ZUd1N3M3amgwN2hudjM3bUhac21Xb1hidTIxc2NkTW1RSXdzTENjUGZ1WGNUR3hxSk5tellxOSsvZHV4Y3ltUXdyVjY2RW5aMmRjTHV5Y3JJaVF2TnUzYnJCMmRrWjU4NmR3NzU5Kzk2S0hqN3ZPZ1l3UkVSRVJPWDA3Tmt6K1BqNHdOVFVGRk9uVGpWb1gyMkRzc1dMRnlNME5CVHU3dTV3Y25JcTEvbmR1M2RQYllxSVB1Y1ZFQkFBb0tnVXZiUXI0UFhxMVRNb1FLZ29MMTY4d0lJRkM1Q1JrWUY2OWVyaDZkT25xRjY5T3RhdVhRdHJhMnVkKzE2OWVoVnIxNjRGQURnN082c05jUEx6OHpGdDJqVGs1K2VqVFpzMkt1RkZhWlJOZ0l0WEF2em5QLytCbVprWlZxMWFoYkZqeDZwVUdGaFpXYUYrL2ZxbEhqYzVPVms0ZHJWcTFWQzVjbVc5endtQVNzK2ZCdzhlWU02Y09lallzU004UER6VXRqMTA2QkRPbmoyTEZTdFdvR3ZYcm1yM3A2YW1Ba0NacWxkRUloRW1UNTZNNzc3N0R1Zk9uY1B3NGNQUnRHbFRsVzJLRCtRTm1ZS243RGxUV3Qra2xKUVVvYkxzODg4LzErdllscGFXV0xac0dXYlBuZzFiVzF1MTZUM2xrWkdSZ1pFalJ4cThueUhWS2NydkUzdDdlNE1mQnlpYWhxWHRkUzBaZmh3L2ZoekhqeDhYL3B5Y25BeEFmYnBSV2FZU2xjYmEycnJDK3ArVXJEd0JnTHQzNytLMzMzN0Q3ZHUzQVFDOWUvZkdlKys5aDJQSGpxR2dvRURsdi96OGZPRy82dFdySXowOUhROGZQc1NNR1RPd2FORWluVk9TL3ZlLy82R3dzQkRWcWxWVHUyLzU4dVY0OE9BQjJyWnRLOXdXRXhPRHBLUWtpRVFpbmFGbTQ4YU4xWUpMYmY3NzMvOGlLQ2dJdnI2KytPU1RUOTdxTVA1ZHdBQ0dpSWlJcUp5OHZiMGhsVW94Y09CQWd3YnAyang2OUFpaG9hR29YcjA2T25YcVZPN2pXVmxab1dYTGxzS2ZsU1hxeFc4cktTTWpBK2ZPblFOUTFGeXl0Q2FvbFNwVkV2N2YzOThmSjArZXhQcjE2dzBPQ0xTZHk0RURCekJ3NEVDVmdlUHo1OC94N2JmZklpVWxCUjA2ZElDN3V6dDI3ZG9GWDE5ZnpKa3pCOHVYTDljWWF1VG01bUxYcmwzdzgvTURBQXdiTmd6VHAwOVhHK1NibTV2am80OCtncCtmSHc0ZE9vUzVjK2ZxZGI1U3FWUUlEMG9PVnJ0Mzc0NmZmLzVaN1gzaTVPUlVhdENXa0pDQUtWT213TXpNRElXRmhiQzJ0c2JXclZ0TERacTBVZlpPNmRHamg4YjdsZE16dFBXYlVWWnZsWFg2VUtkT25kQzZkV3VFaDRkajc5NjlhZ0ZlOGY0cGhqU2hWamFsTGEzL3hXKy8vUWFwVklyV3JWdXJER0pMWTI5dkQzZDNkN1JvMFVLWWtyRm16UnJoODZLTnJ1cU1zMmZQd3NURVJLOFFUa2s1YmFkT25UcDY5L29vL2prMXRveU1ESTFUaTE3SGRLT2ZmdnFwUXI2THRYbjgrTEVRdmdCRmxUREtua2VhaU1WaVdGaFlvRktsU3FoYnR5NUVJaEdlUG4wS1YxZFh6SjgvSC8zNzkxZlpYbGRQbkpjdlg2cmQzN3QzYjB5Y09GRUk5QlVLaGM3WDJaRHBqelkyTm5CeGNjSHg0OGR4OE9CQkxGaXdRTzk5U1IwREdDSWlvdGNzTlRVVnZyNitDQWtKUVdKaUlxUlNLYXBWcTRZV0xWcGcvUGp4R2t2bWs1S1NjUHo0Y2R5NmRRdkp5Y21ReVdTb1hyMDZXclpzaVlFREIyb2RQQ2gvOEk4Y09STFRwazNENWN1WDRlUGpnMGVQSGdFQVdyUm9nVW1USnFGRml4WUFpZ2FPUGo0K0NBZ0l3Tk9uVDJGbVpvWm16WnBoN05peDZOQ2h3MnMvZmtVLy96dDM3dURRb1VPSWpJeEVRVUVCNnRTcGd6NTkrbURVcUZGbGJsYVlrNU1qVklvTUdUS2tUTWNvNmRDaFF3Q0txaktVVTFqS28xR2pSa0tEUm9WQ2dYNzkra0VzRmd1M2FiSm56eDdrNStmRDNOeGNDQ3FLbXpadEdtSmlZalJPODdoNDhTSWVQMzZNdi83NkN5TkdqQ2ozK1o4L2Z4Nit2cjRJRFEzRnp6Ly9EQUNJam82R3E2c3IwdExTMEtGREJ5eGZ2aHltcHFhWU5Xc1d6TTNONGUzdGpSa3pabURTcEVrWU5td1lURXhNSUpmTEVSQVFnTDE3OXlJdExRM1cxdGFZUFhzMm5KMmR0VDcya0NGRDRPZm5oei8vL0JPVEprMVM2KzJnaVhMcFZ4TVRFNDJWRzJVWkdNcmxjbXphdEFseXVSemp4NC9IcTFldjRPdnJDemMzTjZ4WnM4Ymc5NjlDb2NEbHk1Y2hrVWpRclZzM2pkdVVGc0NVcHdKRzZZc3Z2b0NQajQvR3lqRmxKWXRFSXRHN21pRS9QMS9vdjNQOStuVmgrazlKeWNuSitPdXZ2d0RvWC8xU1hNbW0xTzNhdGRNWWJoUVdGZ3BWTnA5ODhvbk9ZMXBiV3h0VURhTDhmbHUvZnIxUnc0YXltamh4SWlaT25BaWdLUFFjUG53NHBGTHBhNXVLVlpxOHZEeTlweXFXMUxOblQwUkhSOFBXMWhhVksxZUdwYVVsckt5c1lHVmxoVjI3ZHNIS3lncFRwa3hCL2ZyMVVhbFNKWTBCNGkrLy9JTHo1ODlyRE5sMWhTY3ltVXp0L3ZUMGRPVGs1T0RVcVZNQWlzTEZrbjJpaGd3WmdweWNISGg3ZTJ0dHVxN05rQ0ZEY1B6NGNady9meDdUcDA4dmMraExER0NJaUlnMFVnQjRucDJEaUJkcEZYcmN3TUJBZUhwNnFsVVRwS2FtNHZMbHk3QzN0MWNielByNittTG56cDNDdEFPbEZ5OWVDRmZkWEZ4YzhQWFhYK3Njck8vZHUxY1kyQ3Zkdm4wYjRlSGhXTDU4T1J3ZEhiRm8wU0tWWlMrbFVpbnUzTG1EdTNmdll1blNwVHBYaXpEVzhTdnErUjg1Y2dRN2QrNVV1UzArUGg1ZVhsNTQ4T0FCVnF4WW9YVmZYVUpDUXBDWGw0Y0dEUnBVeUdvaGp4OC94cVZMbHdBQUxpNHVXTEZpQlM1ZnZseW1ZK2thNk9nYXNLZWxwZUhreVpNQWlnYTBXVmxaYWorNGxRMkNOVFdEZFhGeHdaMDdkK0R2NzE4aEFZenllU2l2RWl2RGlMUzBOTGk0dUtpdEtqUmx5aFEwYnR3WVc3ZHV4YzZkTzNIeTVFbjA2ZE1IQVFFQlFubCtyMTY5TUdQR2pGTDdsOWpiMnd0VkduLzk5UmRHalJvbDNKZVJrWUh4NDhkcjNWY21rNVhhazBMWGxBNGxoVUtCTFZ1MklEdzhISFoyZGhnNWNpUkVJaEVpSXlOeDkrNWRlSGg0NE50dnZ6Vm9NSG5qeGcwa0pTV2hiOSsrV3F1VWxBR01wdWtQUU5IM2xybTVlYm1xbkZxM2JpMnNKbFNTdmxPSmlpdmVMK25FaVJNWU9uU294aERzd0lFRGtNbGtjSFIwVkp0NlZwSkNvVkRyd3lRV2kxV2VkLy8rL2RXcUdJQ2lIakRLQUViZkNpcmxZL3I3KzZOLy8vNmxOclJOVDAvWEdzQmtaV1hoK2ZQbmNIQndFRzdiczJjUHZMMjlOVzZ2NmYxYUVZSEpyVnUzMUw3RDM1U2dvQ0JzMzc0ZFRrNU8rUHJycjlYdVQwbEp3WkVqUjlDeFkwZDA2dFJKWS9oWHMyWk5MRnEwU08zMkkwZU9JQzR1RGcwYU5FQ1RKazEwZmlZLy8veHpqQmt6UnVNMkpWL3o2OWV2WTlXcVZjakp5VUd0V3JXd1pjc1d0ZSt1dzRjUEl5Y25CNEI2SDU3czdHems1T1RBek15c1RDdW8xYTlmSDQwYU5VSnNiQ3lDZzRQUnAwOGZnNDlCUlJqQUVCRVIvWDhwMlRrNEY1c0FyN3NQOENvdnY4S1BmK1BHRGFGUnFMVzFOVWFNR0lFT0hUckEwdElTeWNuSkNBZ0lVQnNvbkRsekJqdDI3QUJRTk5BZE0yWU1tamR2RGhNVEU4VEd4c0xIeHdjUEh6N0VuMy8raVVxVkttSG16SmthSHpzME5CUlBuanpCbURGajBMdDNiMGlsVWdRRUJPRDQ4ZU9RU3FYWXNtVUwyclZyaDRpSUNIenl5U2NZTUdBQUZBb0Znb0tDY09qUUlTZ1VDbXpmdmgwZmZ2aWh4b0c3c1k1ZlVjLy8zcjE3aUlxS3drY2ZmWVFCQXdhZ1dyVnFpSXlNeE42OWUvSHExU3RjdTNZTlFVRkJaV3BhZVBQbVRRRGxYM0ZDYWNlT0hWQW9GT2pZc1NNYU5teUlHalZxcURSWUxFMTZlcnJPNlVMS1FaQ3VBT2FISDM1QVRrNE94R0l4NUhJNVhyNThxUkxBeU9WeVpHUmt3TnpjWEdOL2hPN2R1OFBTMGhJSkNRa0lDd3ZUMkFoVVgzRnhjWGo0OENIRVlySFFDRmNzRm1QTm1qVUlDZ3JDd0lFRE5lN1h1M2R2U0NRU3JGbXpCa2xKU2RpL2Z6K0FvcXFVbVRObll0Q2dRWHIzRlhGeGNVRjRlRGhPbno2dEVzQ0l4V0tOZ3hubDZ3TVVoUmU2SHFlMGM4alB6NGVucHljdVhMZ0FLeXNyckZ5NVVwajJzbUxGQ3Z6dmYvOURVRkFRbmo1OWl1WExsK3Y5WHZIMTlRVUFuY3QxWjJSa29GS2xTaHBYUGxFR2M0YThOdzJsREQyMEJVQzY5Z0dLVm95NmRldVd4dW82WmRWYVdGaVlXdWpnNWVXbE1oVW9QVDBkWThhTVVkbkd5c29LdnI2KytQbm5uL0g3NzcvcmRXNmxoWEhGQjkxYnQyNkZuNThmcmwrL2p1Ky8vMTduNTlYYjJ4dmZmLys5MnUzNStmbFl1blFwSGoxNmhQbno1K09qano0Q1VQUjZGbjkrT1RrNVFqV1RJVk9nREhIOSt2VlN0OG5NekRTNGlhNHVvYUdoK09PUFA5QzFhMWNNSFRwVXVOM2MzQnlwcWFuQ2QzZEpOMjdjZ0srdkw4NmRPNGNqUjQ2bzNGZmFjdG1KaVlrQWlwNkx0bitQdEtsYXRTbzJiZHFrZHJ1M3R6ZjI3dDBMVzF0YjVPVGtJQ3NyQzFPblRrV1hMbDJFSmQ3VDB0THcyMisvQ2Z1a3BLU29oSExLSnV1MWF0VXlxSjlTY1owNmRVSnNiQ3h1M3J6SkFLWWNHTUFRRWRHLzJxdThmSngrL0FSbll4TVFsbEw2YWpSbGxaZVhoM1hyMWtHaFVLQm16WnJ3OVBSVUdiZzBiTmdRVGs1T0tnUG5WNjllQ2Fzek5HclVDSjZlbmlwWFhCMGNITkNyVnk4c1hib1VOMi9leExGanh6Qmd3QUNOelJYajR1SXdiZG8wbFFhUEgzendBUW9LQ25ENjlHazhmLzRjWjg2Y0VhYnFLRFZyMWd6NStmazRldlFvMHRQVEVSNGVybFo2YjZ6alYrVHpqNHlNeElnUkl6QjkrblRoTm50N2U5U3ZYMSs0QWhvUUVGQ21BQ1l5TWxKNHZ1VVZHQmlJOFBCd0FCQXFSMmJQbnEzMy9tZlBuc1hHalJzQmFKOVdvVnlkUjl0VjlYdjM3aUV3TUJBU2lRUWpSb3lBdDdjMzR1UGpWVjVYNVZMSTJsYndVUFpPOGZmM2g1K2ZYN2tDR09WQTJjbkpTYVZzdm1yVnFtcmhTMVpXRnU3ZXZZdWJOMi9pMnJWclFvK1N5cFVybzFXclZyaDE2eGJ5OC9PeGJkczI3TisvSDQ2T2puai8vZmZSckZrejFLdFhEelZyMXRRNE9PblJvd2UyYnQwS21VeW1zcHBVNWNxVk5hNk9FaEVSSWJ5dlBEdzgwS3hac3pJOTk4aklTR3pZc0FGUG5qd0JVTlFNdEhoZmxPclZxOFBUMHhPTEZ5OUdURXdNWnM2Y2ljbVRKMlBBZ0FFNkIreVJrWkVJRFEyRlNDVENxbFdyVk82clU2Y09QRHc4a0pPVEkwelQwNlFpcGgrVlJ0bTAxWkRsbVpXVldXWm1aaWdvS0lDM3Q3ZkdBS2JrVkxMaW9WbkppZ2RUVTFPVno3ZnlNdzhVZllkOS9QSEhlcCtmdm9ZUEg0NkxGeThpT0RnWXExYXRncXVycTlhQjg1VXJWeEFURTZOUzVhSmNIU2NpSWdJaWtVaGwxYUNSSTBlcWZGZnYyTEZEQ09TTTBSQTNQejlmcU9yVFJTd1c2OVhnVmZuOVU1cms1R1RoTTE4OGdHblJvZ1ZFSWhHZVBYdUc1T1JrdGZmNHJWdTNBRUJqOVl1Ky9XdGV2WHBsOEJMWHl0WFlsTkxTMHJCOSszWmN2bndaVFpvMGdZZUhCOGFNR1FNek16TTBiZG9VWjgrZXhlUEhqN0ZpeFFvY1BIZ1FPVGs1cUZTcEVuSnpjL0gwNlZPVjc5MzQrSGdBMFBwNTFrZno1czBCQUZGUlVXVStCakdBSVNLaWY2bGNxUlFINzBYamw3QklaQmNiMEJqTFgzLzlKZndZbXpkdm50YXJ4c1Y3Q1BqNStRa2wrTjk4ODQzR01uK0pSSUo1OCtaaHdvUUpRc242ckZtejFMYXJVYU9HeGw0SUF3WU13T25UcHdFVTlSK1lOR21TMmpiT3pzNDRldlFvZ0tMcE1ab0NHR01jdnlLZmY1VXFWVFJldVd6WnNpVWNIQndRRXhPRDZPaG90ZnRMbzFBbzhQVHBVd0RsdjNMODZ0VXJiTisrSFVCUmdOR3hZMGU5OTVYTDVmRHk4b0szdHpkTVRVMnhlUEZpL09jLy85RzRyZkkxemNqSTBIaTFlY21TSldqWHJoMmFOMitPRGgwNndOdmJHOUhSMFNyVHc1US93SlUveURWeGNYR0J2NzgvZ29LQ05FNWgwb2RNSmhNYW01YnNuNUdibTR2NCtIakV4TVFnTWpJU2taR1JpSXVMRS9wL21KdWJvMnZYcm5CMmRzYUhIMzRJVTFOVFpHZG40OXk1YzdoNDhTSWlJaUp3K2ZKbGxlbGQ1dWJtc0xXMVJmWHExZUhvNkNpRVdKVXFWY0tXTFZ2ZzRPQ2cxOVhqNTgrZkMvOGZIQnhzY0FDVG5Kd3M5SWRRS0JSd2NIQ0FvNk1qZkgxOThkVlhYMkg2OU9rWU5HZ1FnS0xQM3ViTm03Rmh3d1pjdW5RSjI3WnR3eDkvL0lIUFAvOGN6czdPR3M5MzU4NmR3Z0JXMjRCU0dVWVlxd0d2UHBLU2tnQVlGc0FvbDB0dTI3WXQwdFBUY2Z2MmJZU0VoS2hWcUpVTXppNWN1SUJWcTFhaFFZTUdhdC9QbFN0WFZsbXF1UGpucGx1M2JscDc2SlJIL2ZyMTRlYm1oa1dMRnVIeTVjdjQ0WWNmTkg2M0FVWGZRei8rK0NQV3IxOFBvS2pLYmZYcTFRZ09Eb1pZTE1iOCtmTzFMcU5lVUZBZ2hKekdjdlhxVlpVQTZOaXhZNGlQajhlc1diTlVna0o5ZStEb1dvYTZPT1hxUXZmdjMwZGFXcG9RNEZwWldhRmh3NGFJaTR0RGVIaTRTaWloVUNodzU4NGRsZjJMMHpRZEt6bzZHa3VXTE1HclY2OHdhOVlzbGJCSEtTa3BDWFBteklGVUtzWHk1Y3QxVG50VC9sdTJkKzllWkdWbG9WT25UbkIxZFJWK0g1aVptUWtOeDMxOGZEQnIxaXhNbURBQlZhdFd4WC8vKzE5czNMZ1JrWkdSR0RCZ2dNbzVBaWh6R0F3VXJYUUhGSDAvS1JTS01sZlMvTnN4Z0NFaW9uOFZxVnlPRTlHeDJIbnJIbEp6ODdSdU4rS0R4dmlpVFF2VXRyWkV4NzJhNThvYklqZzRHQUJnWjJlbjkxUVZaWG0wZzRPRDJ2S3N4ZFdxVlFzZmZQQUJIang0Z0xDd01JM2J0R25UUm1OL2xJWU5Hd3IvMzc1OWU0MVREWlEvdWdDbzlVRXc1dkVyOHZtM2E5ZE9heCtKSmsyYUlDWW1SaGh3R2lJakkwT1kwbVBJSUZHVERSczJDQ0dkSVQ5c256OS9qbFdyVmlFaUlnSTFhdFRBc21YTGRLNXVWSHlGbU9JOUJOTFMwbEJZV0lqS2xTdGoyYkpsTURNekV5cXlIang0b0hJTVpRV0Fyc2Y1NElNUFVMZHVYU1FtSnVMaXhZdWxOaURWSkNnb0NDOWZ2a1R0MnJWVkFxa0RCdzVnLy83OWFsZkJHelJvQUVkSFIzVHExQWtkT25TQXA2Y25UcHc0Z2FaTm04TE96ZzVXVmxZWVBIZ3dCZzhlak16TVRJU0doaUk4UEJ6Mzc5OUhiR3dzOHZQemtaQ1FnTVRFUkh6NTVaY3F4MjdjdUxIZTU2MnNXQUdBeTVjdkM0MUlkVkVvRkFnTEM4T0pFeWNRRkJRRXVWd09FeE1UREJzMkRGOTg4UVhNek16UW9rVUxlSHA2WXV2V3JjTFM0c3FWVlZ4ZFhSRVFFSUFmZi93Uno1NDl3OXExYTdGcjF5NzA2TkVEdlhyMVF1dldyU0VTaVhEdTNEbmN1M2NQUU5FZ3YvaUF0M2l3b0h3dnhzVEVhQXd2bGUrTmtKQVE0ZjZ2di82NlhOVk9KY1hFeEFDQVFiMlZsS0ZOblRwMTBMZHZYM2g0ZUdEUG5qM28xS21UenMrVmNxcko4T0hEeXp5d1ZBWWdobEFHSkpxMGFkTUdzMmZQeHViTm0rSHI2NHU2ZFkzNGJxOEFBQ0FBU1VSQlZPdHFITnhiVzF2anpwMDdPSFhxRkp5ZG5lSG01b2JRMEZDWW1wcGl5WklsT2dPaWdJQUFsY29MWDE5ZmlNVmlEQjQ4Mk9Ebm9zM1JvMGNoRm90aGJXMk56TXhNWEx0MkRiZHYzMFpjWEJ6YzNOejBhbXl0aitMZkIyS3hHRFkyTnJDM3QwZGNYQnl1WGJ1bVVqSFhva1VMeE1YRklTd3NUQ1djZXZqd0lmNysrMitJeFdLOVF2QXJWNjVnelpvMXlNdkx3OHlaTTlYK2ZpNWZ2b3hidDI1aDl1elo4UER3d0lJRkM3QjQ4V0xNbXpkUDYzU3I0T0JnYk5teUJSWVdGcGcxYXhhR0RCbWk5cDRVaThXWVBuMDZhdGFzaVRObnpxQmZ2Mzc0OE1NUGhmdUw5MW9EL2k4MEwwK2xwakpzbFVxbGVQWHFWWmw2eVJBREdDSWkraGU1L3pJTnl3S3ZJKzZWNWhBQkFMNW8weHdUV24rQUt1YjZOMzNVeCtQSGp3SG9yaGdvU1hsbFd0T3FTQ1haMjl2andZTUhLbGZlaTlQMlE2bDR4WTIySzluRnR5blVVaTFrak9OWDVQUFgxV2hWV1ZtalhMbkdFTVduakpWbmVkZWpSNC9xMVNOQmsyblRwaUVyS3d2Tm16Zkg5OTkvWDJwVFdlVTVOMjNhRkZ1M2JoVnVuelZyRnFLam8yRmhZU0ZVcTVpWm1hRisvZnFJaUlnUXFsZ1VDb1d3ZkxHMjVxbEtQWHYyeE1HREJ4RVFFRkNtQU9iWXNXTUFvRFlBR1RwMEtNNmZQNC9hdFd1alNaTW1lUC85OTlHeVpVdTFYaUhYcjE5SFRrNk94aVZYcTFTcGd2Lzg1ejlDcFpBeWZJbVBqNGRZTE5ZNFVGRW9GRUl2R1YyVUFaV1ZsUlhpNHVJUUhSMnQ4OHB6VGs0T1pzeVlJWVFIUU5IVjl5bFRwcWhNL2Zyb280OWdaMmNIVjFkWDNMNTlHMy8vL2JkS0E4OCtmZnJBeWNrSnYvLytPMDZlUEluMDlIU2NPSEVDSjA2Y2dMdTdPeG8zYml4VVdaVkdHVWptNWVYcG5IYVJsWlVsRE9DVjFVY1ZRYUZRQ012OEd2SzlHUmNYQjZBb2pGTysvMkppWW5EczJER3QvVzR1WGJxRTZPaG8yTmpZbEt1M2hYSlZKVVBvQ21BQVlPREFnWWlPamtaVVZKVEtBTHU0cVZPbll1UEdqZGk1Y3lkT256Nk55TWhJV0ZsWlljV0tGVG9ETWJsY0RtOXZiMWhaV1VFdWx5TTNOeGUvL1BJTHNyS3k4T1RKRTh5Y09iUGNxN0Rkdm4wYmtaR1JjSEp5UW1KaUlqSXpNN0ZxMVNxc1c3Y09GeTVjd0p3NWMrRGg0Vkd1eDFBcS9oMnVETnk3ZE9taU5ZQTVkZXFVV3JnY0VoSUNvQ2hjMXRUZlNxbXdzQkI3OSs2Rmo0OFBKQklKRmkxYXBMS2EydTNidDdGdjN6N2N2MzhmWXJFWUhUcDBRUGZ1M2JGMjdWb3NXN1lNNjlhdHc5V3JWekZuemh5MWZ6KzdkdTJLOGVQSG8zLy8va0kxMXFsVHAzRHo1azBzWExoUVpkVy9rU05IWXRDZ1FUQTNOeGYrRGFwZHV6Ymk0K09SbEpRRU96czc1T1RrNE42OWV4Q0pST1VLWUlwLzF5aURmREljQXhnaUl2ckhreXNVK08xZUZMYUhoa0VtMXp4dnZKYVZKZFk3ZDBNTEc4T1dadFNYc3JKRDF3KzZrcFNER24ybWJpaC9HR2xydnFyUEVxN2F0dEhuYXJBeGp2KzZubjk1eXFoTFhuRXRpK3ZYcnd1ck0zWG8wRUZyWTBodHNyS3lJSkZJc0hIalJyMldJbGErRjB0ZWRWWk9UU3E1SWtlN2R1MlFrSkNBcTFldm9sKy9mZ2dQRDBkcWFpcWFOV3RXYXIrRzNyMTc0K0RCZzRpSWlCQUdBL3A2K1BBaElpSWlZR0ZoQVJjWEY1WDc5Sm1xa0pXVmhaeWNIRmhZV09oMWhkM2MzQnhObWpUUkd2aGxaR1JnMWFwVlFuOEliZkx6ODNIdjNqMlltSmhnOHVUSjJMWnRHMDZlUEtsemtHMXBhWWt1WGJyZ3hJa1Q2TmF0RzBhUEhvMzMzMzlmNDdiTm1qWER0bTNia0pHUm9iSHF5dHJhR2xPblRzVzRjZU9FNWJQYnRXc0hKeWNuN055NUUxbFpXWHE5ejV5Y25QUmUvVWE1SkhsWmwvVFZKQ29xQ24vLy9iZXdWTDArRkFxRmNLVy9jZVBHRUl2Rm1EVnJGdWJQbjQ4OWUvYWdiZHUyS24xU2dLTHZqSjkrK2dsQTBaTFltcXIwRENFV2k0VlZqMHFqYjhQWnI3NzZDaktaVERpM21KZ1lsZmQvKy9idDRlenNqSFBuemlFeU1oSzJ0cmJ3OFBEUTJBK3J1TE5uenlJcEtRa2pSb3pBMmJObmtadWJpdzBiTm1EUm9rVTRjZUlFbmo5L2pxVkxsNWI1TlZFb0ZOaTNieDhBWU5DZ1FjTHJMSkZJc0hqeFlsaFpXU0U2T3JyY3I3bFM4VkJBK1Y3czBxVUx2TDI5Y2VmT0hSUVVGQWpCalBKOWtKQ1FnT3pzYkNHa1ZRYmgyc0l1QUFnUEQ4ZW1UWnVRa0pDQTZ0V3J3OVhWRmExYnQ0WlVLc1hWcTFkeCtQQmg0WDNZdG0xYnpKdzVVNmppYXRHaUJiWnYzdzVYVjFjRUJRVWhORFFVUTRZTXdhaFJvMVMrcDc3NDRndmgvMSs5ZW9YZHUzY2pMeThQRXlaTVVQdmNsM3o5T25ic0NEOC9Qd1FHQm1MY3VIRzRmdjA2cEZJcFdyWnNXV0hWUmxSMkRHQ0lpT2dmTFRVM0Q5OEhYa2R3NGpPdDIzUzJxNFZWSDNWRk5ZdUsrUkdvaVVRaWdWUXFOZWlxa1lXRkJiS3pzM1d1YUtPa1BHNVorbXk4cmQ2RjUxLzhoMjllWGg0c0xTME4yajhoSVFFZUhoNlF5K1d3dDdlSHE2dXJVTUllSFIydHRlZERTVktwVkdjajBPSURhV1dUMHBKaG9QSTFMRm5KMDdOblQ1dzRjUUwrL3Y3bzE2K2YwSzlIMDVLN0pUazRPS0IrL2ZwSVNFakEyYk5udFRZRzFrVFpGTFJmdjM1YS8xNzFXWUVtTHk5UDc0SHV3WU1ITlZacWhZZUhZOVdxVlhqNThxVXdyVXFiME5CUTVPZm53OUhSRWYzNzk4ZmV2WHNSRUJDQWlSTW42cHltTm1IQ0JJd2FOVXJuTnNyK0VRMGFOTUNVS1ZOMFBwZktsU3RqM0xoeEdEZHVuREJOYnZ6NDhYajQ4Q0dXTEZtaWMvVWpReWtyMXd3SllHUXlHWTRjT1lJV0xWcG9yS1JTTG9QdTVPU2s5d0E5S2lvS21abVpRcE5TQUhCMGRFVGZ2bjF4OXV4WnJGcTFDanQyN0ZBNTNxWk5tL0RpeFFzMGI5NzhyVjNaUlNLUlFDS1JJQ2twQ2Z2MjdjUEZpeGZWcHQvTm1ERUR0Mi9mUmxwYUdobzFhbFJxVDZyYzNGeDRlWGxCSXBGZytQRGh3bmRFNDhhTnNXblRKaXhZc0FEQndjSDQ3cnZ2c0dIRGhqS2Q5OW16WjNILy9uM1kyOXVqVTZkT1FnQURGQVhmYytmT2hWUXFGWUxqckt5c1VsY1pBaUFzdFZ5U01sdzJOemNYL281YnRHZ2hOS2E5ZS9jdU9uWHFCS0NvUWtva0VrR2hVQ0E2T2hydDJyVkRSa2FHRUp4b0NtRGk0K1BoNWVVbFZBQjI2ZElGOCtmUHgvUG56N0Z6NTA2Y1BYdFdxQnhyM2JvMUprNmNLRlNyRkJRVTRNU0pFNmhldlRxY25aMnhZOGNPN04rL0gzLzg4UWU4dmIzaDQrT0RMbDI2WU5Tb1ViQ3dzRkJwR0Y5Y3lhbVJTc1cvNDN2MjdBay9QeitjUG4wYVk4YU1FZnF3OWVyVlM4ZXJXanBOQVJjWmpnRU1FUkg5WTRVa3BXRHB4V0NrNmVqMU1xU1pBNVowN3dpeGtadkoyZGpZSUNFaEFiR3hzWHJ2VTd0MmJUeCsvRmlZdnFTTHN1eStlRCtWZDkyNzhQeXJWcTBxL0loUFRVMDFPSUN4c2JGQnpabzFJWmZMc1diTkdwV3BNbVptWm5wVmpDUWxKVUVrRXVtOXVvVnlaWm1TWmUvS29LdGtBT1BvNkloYXRXcmgvdjM3T0h6NE1LNWN1UUpyYTJ1dFRYNUw2dFdyRi83NDR3Kzlxbk9VWkRJWndzTENJQmFMVlZackthbmtjcnJGWldSa0lETXpFOWJXMXFYMktsQ3VxbEl5NkpISlpQajExMS94KysrL1E2RlFvSFBuemxpOGVMSEdodE5LeXVDZ2QrL2VLcXRCN2QrL1gyY1ZUT1hLbFZHNWNtV0VoSVRBM053Y2pvNk9FSWxFR0RCZ0FHUXlHYzZjT1lPVWxCUkVSVVVoT0RnWThmSHhXcXNUb3FLaXNIMzdkaXhldkJoMmRuYkNhMSs1Y21Xc1g3Kyt3cHRuS3FkKzZEc291My8vUGpadjNvelkyRmg4OTkxM2F2Yy9mLzRjNTgrZkI2QzVFYW8yRnk1Y0FGRDBuaTNlODJuMjdObUlpSWpBa3lkUDhQMzMzOFBkM1IybXBxYnc4ZkhCaFFzWFlHRmhnVysvL2JaQ1hoZTVYRjZoU3lrRFJTdE9IVGh3QUtkUG40Wk1Kb05JSkVLZlBuMVVtdWRXclZvVnk1Y3Z4NElGQzNEOStuV3NYYnNXaXhZdDBscVo5OHN2dnlBdExRMkRCZzJDcmEydHluMzE2dFhEK3ZYcnNXVEpFb3diTjY3TXI4dTFhOWNBRkZWemFEdEc4ZThGdVZ5dTl5cERtaWlub0JhZmhtbGlZb0tXTFZzaU5EUVVOMjdjRUFJWWMzTnoyTm5aSVRFeEVROGZQa1M3ZHUxdy9mcDFLQlFLMk52YmEvenVqWWlJd0pVclY0Um10MjNhdE1IMDZkT0ZVTnZVMUJUT3pzNFlQSGd3V3JSb0FhQW9ORDE5K2pSKysrMDNwS2Ftd3NyS0N1M2J0MGYxNnRVeFpjb1U5T3JWQzN2MjdNR3RXN2R3OCtaTlRKa3lCUXFGUXZoZXk4N09SbHBhR3N6TXpGU1dsVlpTTm9FdnJtM2J0cWhkdXphU2s1UGg1ZVdGMjdkdnc4VEVSS1dSZWxrb0cyOUxKQktEbG9ZblZReGdpSWpvSCtuVW96Z3N2eHlpZGNvUkFIelMxUDYxaEM5QVVUUEZoSVFFUkVWRjRjbVRKeXJOYWJWcDE2NGRIajkrak9qb2FNVEZ4V2t0SjA5SlNSRjZUaGl5Y3M3YjdsMTQvaEtKQkxhMnRraEpTVUZpWXFMQkt5RlpXRmhnNmRLbHFGS2xpbHJ2Rm50N2Uvenl5eStsSHFOdjM3NlFTQ1I2YlF2OFgyUFRrbE5jbEZlVlM0WklJcEVJbzBlUHhyWnQyN0I3OTI0QVJkVWErbFliRFJreUJNT0dEVE5vK3AySmlRbTh2THdRRmhhbU0xZ2FObXlZMWpCazBhSkZ1SG56Sm1iTW1LRjFCUmlnYUpwRS8vNzlJWkZJMUFLRTMzLy9IYi85OWh0RUloSEdqUnVuY3lBSkFMR3hzYmgxNnhZc0xTMkZmaEJqeG96QlgzLzloVE5uenVEamp6OFdCbWJhN042OUczRnhjZGk1Y3ljY0hCd2drOG1FM2lwMTY5YkY1czJic1hEaFFnUUhCMlBod29WWXVYS2wyZ3BoZm41K2lJeU14T0xGaTdGMTYxYVZhUWY2REtZM2J0d29OT290alplWGx6QjlyYlErU0ZsWldkaTdkeS84L2YyaFVDaFFxVklsalFPNVhidDJDVlU3di96eUM5cTJiYXNXRXBSVVdGaUlpeGN2QWlqcWxWT2NwYVVsWEYxZE1XL2VQTnk4ZVJNclY2NUVseTVkaEtsL3MyZlAxbXY1WTMySVJDSmhoYXJTbkRoeFF1ZjlxYW1wT0h6NE1QejkvWkdmbncrUlNJUWVQWHJnODg4L1I4T0dEZFZXTC9yZ2d3K0U5OFNGQ3hlUW5aMk5KVXVXcUgybTc5MjdoNk5IajhMS3lrcHJnMmhsZzJaRGd0T1MrdlhyaCt6c2JKM1RlWXFyVXFVS2ZIeDhTdDFPMnlwSXlzcTBrdC9EYmR1MlJXaG9xTnEwTzN0N2V5UW1KdUxSbzBjQUlLeUlwcTFTNU9PUFA0WllMRWEzYnQyRTc3L216WnNqT3pzYlBYdjJSTStlUFlYUDJvc1hMK0RuNTRkVHAwN2gxYXRYa0Vna0dEUm9FRDc5OUZPVlFMaHAwNlpZdTNZdElpSWlrSjZlTGx4RVVFNHhXN2h3SWRMUzBqQnIxaXlWVlkyQW9nYkFibTV1YW1HNFNDVEM4T0hEOGNNUFA4RGJ1MmdSZ2I1OSs1YmFINncweXRlM2R1M2FYQUdwSEJqQUVCSFJQODZ2NFpIWUVuSlg1ellmTjI2SVpUMDZ2NWJ3QlNpYS8rN241d2VGUW9GMTY5WmgzYnAxR2h1RHBxZW5Dei9PQmcwYWhLTkhqMEl1bDJQOSt2Vll2MzY5Mmc5cHFWU0tUWnMyUWFGUXdOemNYTzhmL3UrQ2QrWDV2Ly8rKzBKbGdwT1RrOEg3bCt4SllXeDM3eFo5Tm9wUCs4akx5NE5VS29WWUxOWllVVEZnd0FEczI3Y1BmLy85TjJyV3JJa2hRNGJvL1hobHZWSnFhbXFLRGgwNmxHbmZxS2dvM0xwMVMxaUtXcGZjM0Z5TjFTOUFVWVBMa0pBUWpCa3pCdDI3ZHkvMWNYLzY2U2NvRkFvTUdqUkllSy9XcVZNSEkwYU13S0ZEaDdCMjdWcjgrT09QV2l1bG5qNTlpcmk0T05TclYwL3IrOExPemc2ZW5wNllQMzgrN3QrL2o2Q2dJSHo4OGNkSVRVM0Z6cDA3MGJkdlg4eVpNd2Z4OGZHNGYvOCtsaTVkQ2s5UFQ2MnJnR255NHNVTGd5b1JsTlZUdWlwZ0FnSUNzSFBuVG1GMUpTY25KOHlaTTBkdHl0WHAwNmNSR0Jnb1BOZWtwQ1FzWExnUUd6ZHVGSllSMXNUZjN4OXBhV213dExUVStIZlZwRWtUdUxtNVllblNwYmg2OVNxdVhyMEtBQmczYnB4ZTArbDBLYjRrcjBna3dsZGZmYVhYZnRvQ21KU1VGSGg3ZStQUFAvOFVwbmQxNk5BQi8vM3ZmM1d1Q0FjVVRUK1pQWHMydG0vZmpwQ1FFTXlkT3hkTGxpeFJDYkJ2M3J3SmhVS0JTWk1tNmZ4OGxpZDhBWUJPblRxOTF1ODM1ZlNoa3F0bUtaZDhqbytQeDh1WEw0VnBoaTR1THVqWnN5ZmF0MitQM054Y29iK1Rya3FSa3U4Vk56YzM0Zit6czdNUkVCQ0F3TUJBaElTRVFDNlh3OExDQW9NR0RjS1lNV09FQ3BiVTFGUjRlWGxCTHBkandZSUZRcFZPU1NkUG5zVHQyN2RoWjJlblZsV1ZrNU9ESDM3NEFXS3hHQk1tVEZEYjk1TlBQc0hodzRmeDh1VkxtSmlZWU55NGNWcWZrNzZVcjYrMi9sU2tId1l3UkVUMGp5RlhLTEFsNUM1K3V4ZWxjenZuUnZYaDFyUExhd3RmZ0tKQjl2RGh3M0gwNkZGRVIwZGordlRwR0RWcUZKbzNidzVUVTFQRXhzYmk5T25UYU5XcWxYQkYwczdPRHBNbVRZS1hsNWV3eitqUm85RzhlWE9JeFdMRXhzYml5SkVqZVBqd0lRQmd6cHc1LzZnR2UrL0s4Mi9YcmgwdVhicUUwTkJRZzNxY3ZBbDM3OTVGZW5vNjZ0ZXZyekx3VXZaTzBCUUtBaERDRjZDb0RQM3c0Y01WOG9QZUdKU05SSlZCU01ucWtKTFMwOU1CcURjbEJvb3FPclp1M2FyWDFkNnpaOC9pMXExYnFGeTVNc2FPSGF0eTMvang0NFdHcDZ0WHI0YWJtNXZHMVdXVVYrQkxteXBRcTFZdGVIcDY0czZkTzhLQThNV0xGN2h3NFFJZVBYb0VMeTh2dUxtNVlmYnMyWWlNaklTbnB5Y1dMMTVjNm5OUVdyMTZ0ZDdieW1ReTVPZm5xNFYzeGZ0MGZQdnR0NGlPamdZQTFLaFJBN05temRMNEhLOWN1WUl0VzdZQUtBcS94bzRkaXpsejVpQXhNUkdMRmkyQ3A2ZW54ci9Qbkp3Y0hEeDRFRUJSeFpXMmdLdGx5NVpvM3J3NXdzUERBUlNGZk8zYnQ5Zjd1V3J5OE9GRGVIdDdZK25TcFFES053WHB4WXNYK1BYWFgzSDI3Rm1oQXFoWnMyYjQ4c3N2VlZhK0tjM2d3WU5SbzBZTnJGNjlHbkZ4Y1pnNWN5YSsrT0lMREJzMkRCS0pCQU1IRHNTOWUvY01DbExMUWlLUmFKdzJZeXhoWVdFQW9CWm1ORzNhRkE0T0RrSVFvMVE4TUw5dzRRSUtDZ3BnYjIrUEJnMGE2UFY0Q29VQ2p4OC9SbGhZR0c3ZXZJbGJ0MjRKZjI5MTZ0VEI0TUdENGVMaUlvUzcrZm41UXMrWHZMdzgyTnJhSWlZbVJtdW9KcFBKVUsxYU5TUWxKZUhUVHovRmtDRkRNSGp3WUppWm1jSFYxUlhQbnovSCtQSGpOVTY5alltSkViN1g1WEk1NHVQakRXcUNya2xvYUNpQW9uL3pxT3dZd0JBUjBUOUNvVnlPNVpkQzhPZmpKenEzYTE2ek9sYjA2Z0lUOGVzdm41MDZkU3J5OHZKdzZ0UXBQSHYyRE51MmJWUGJwbFdyVmlwL0hqdDJMTEt6czNINDhHRWtKeWNMZzVQaVRFeE1NSFhxVkozVExONVY3OEx6NzlhdEc3WnQyNGFvcUNnOGYvNjgxS2tTYjVLeUhMM2thNldjMjE5eWNDdVh5N0ZqeHc2Y09IRUM1dWJtY0hGeHdmSGp4K0hsNVlXVWxCVE1uRG5Ub01vS1k4dk56Y1d5WmNzUUZ4Y0hPenM3dlFLeDFOUlVBTnFYVXRjbmZIbnk1SW53ZVo0NWM2WmFOVTJsU3BXd2RPbFNmUFBOTndnT0RzYnExYXV4YU5FaXRmNFgvdjcrQUtCWGY1MWF0V3FwWEkxWDl2WlJEc2FVcTdQTW16Y1A1OCtmUjhPR0RURisvUGhTajJzbzVXcGxKYWNmS1J1VkFrVU5wVVVpRVFZT0hJZ3BVNlpvRFBxT0h6K09IMzc0QVhLNUhHM2F0TUdVS1ZOZ1ltSUNEdzhQekowN0Y3R3hzVml5WkFuV3IxK3ZWcVcxYytkT29mcGwxS2hSR3M4elBEd2NHelpzRUhvbVdWcGFJanM3Rzk5ODh3MzY5KytQenovL1hHY0RaQ1ZsUllweVNmTGZmLzlkYllxWHNwRjJhWlRMckN2bDUrZmp6Smt6a012bHFGT25EaVpQbm94ZXZYcVZhYnBIOSs3ZHNXN2RPaXhmdmh6cDZlbll0V3NYVHAwNmhhKy8vaHB0MnJUQnlwVXJ5M1RjYWRPbXZaWFRUeDQrZklobno1N0J6TXhNTFdneE1URVJwcHRwbzV6T1ZYd3BhVjFldkhpQnFWT25DdTkvb0tqM1RNK2VQZEdyVnkrMGFORkNlSjFLVGtjeU16UERaNTk5aHJGangrcHNNRDEwNkZCOC9QSEhPSDM2Tkx5OXZiRnYzejRjT25RSWRlclVRV3hzTExwMTY0WkpreWFwN2ZmczJUTjgvLzMzd3FwUEJRVUZXTDE2TmRhdVhWdm1aYWlmUFh1R2h3OGZRaUtSbEtuU2svNFBBeGdpSW5ybnllUUtmSGYrR2k0OFVXOUdWOXg3bFN6ZzJhYzd6RFZjZVg0ZFRFeE1NRy9lUEh6MDBVYzRlZklrSWlJaWtKR1JBVE16TTlTdlh4OGZmdmdoQmc4ZXJMS1BTQ1RDbENsVDBLTkhEeHcvZmh4aFlXRjQrZklsUkNJUmF0ZXVqWGJ0Mm1IWXNHRUc5eDU1Vjd3THo3OTY5ZXJvMXEwYkxsKytERDgvUDcxVzhYZ1RMbDI2aEJzM2JzRFMwaEtmZlBJSmNuSnlZR2xwQ2JsY2psT25UZ0ZRYldMODZ0VXJyRm16QmpkdjNvU0ZoUVZXcmx5Sk5tM2FvRzdkdXZqeHh4L2g3KytQaUlnSWZQWFZWM0IwZEh4VFQwc1FFeE1ERHc4UHhNZkhvMnJWcW5CM2Q5ZXJLYXl5ckY3ZkpzWWx2WGp4QW9zWEwwWnViaTU2OWVxbGRTV2RWcTFhWWQ2OGVWaS9majBDQXdPUm1wb0tWMWRYWVZyTnBVdVhrSktTZ2xhdFdxbjBpQktMeFpETDVaREpaQnFyWnBTVXphcUw3L3ZCQng5ZzJyUnAyTE5uajhiVm5SSVNFc3JkTUZiWldMeDRmNG04dkR6czJyVkwrSFA5K3ZVeGI5NDhqYXNkWldSa1lOdTJiY0swb3c0ZE9tRDU4dVhDYzYxWHJ4NldMMStPYjc3NUJnOGVQTUNLRlN1d1lzVUs0ZjZRa0JEaC9mdmxsMStxaFloSlNVbll1M2N2TGwyNkJLQ29BbWZod29WbzNMZ3hQRDA5RVJ3Y2pETm56dURjdVhQbzM3OC9Qdm5rRTYxTGtRUC8xME1wSnljSHYvNzZLeXd0TFZXQ1BwRkloSmt6WityMTJwVU1ZT3JWcTRjUkkwYWdSbzBhR0RwMHFNNHBRUHFzRHRleVpVdnMyYk1IMjdadHc4V0xGL0hxMVN2aGZWRFdwWjgxTlgxOUd5aWJYM2ZwMHFYVVhrUWxwYWVuSXpRMEZDS1JTTzhBeHNiR0JwMDZkVUoyZGpiYXRHbUR0bTNib21uVHBrTG9JcFZLY2Z2MmJmajcrK1BhdFd1UXkrV1FTQ1J3ZG5iR0YxOThvWGRsa0xtNU9ZWU9IWXFCQXdkaXhZb1ZDQTRPRmo1ekppWW1lUExraWNyMHNwU1VGQ3hZc0FDcHFhbG8xS2dSM04zZDRlcnFpdGpZV0h6NzdiZFl0bXhabWFaMktsL2ZIajE2L0tNcWJkOEVCakJFUlBST2t5c1VXSDQ1cE5Ud3hjeEVqQTE5dXNQV3lyQlZhb3loYmR1MkJwV1RBMFZ6cmhjdVhHandZeFZmbXRJWTJ4ajcrRXJHZlA3VHBrM0R0R25UREQ1MmNXUEhqa1ZRVUJCT25qeUowYU5IRzJVNTdOemNYQlFVRktCeTVjckN5aWJLa3Z2U1ZsK0tqNC9IeG8wYkFSVDExckcydHNia3laT1JuSndNa1Vna1hOVlhOc3NNQ1FtQnA2ZW5VRlhnNGVFaFZHY05HellNTldyVXdMcDE2eEFYRjRmNTgrZWpjK2ZPR0RseUpCd2NISFN1V2xUY1o1OTlwdlcrMGtLQjRuK3ZMMSsreE1HREIrSG41d2U1WEE0N096dTR1N3VyVENOSVRVM0YzMy8valNwVnFzREt5Z3JtNXVhUXlXUUlEdzhYcW9MS1VsYWZrSkNBNzcvL0hpOWV2SUNEZzRQT1ZZNkFvc29qWmYrSGUvZnVZZkxreVZpeFlnVWNIUjF4N3R3NUFFVzlHNHF6c2JGQmNuSXkvdnp6VDZGWmNIRXltUXlSa1pINDg4OC9BVUF0NUJnNmRDaTZkdTJxY2NBbmtVaFVncWZTK3I0b1YyT3hzTENBaVlrSmtwT1RzWGZ2WGdCUUNTMHNMQ3d3Wk1nUUhEaHdBTU9HRGNPVUtWUFVLcVVVQ2dWT256NE5MeTh2WWVuZVBuMzZZUDc4K1dyUHNWV3JWdmo2NjYreFljTUdoSVNFWU9QR2pWaXdZQUdlUG4yS1ZhdFdBU2pxOHpGdzRFQmhuNGlJQ1BqNCtDQW9LRWpvMFRKdzRFQk1uanhaQ0duYzNkMXg1Y29WN04yN0Z3a0pDZkQzOTRlL3Z6L3M3ZTNSdFd0WE9EbzZxcTJvcEh5L0tCL3ptMisrMFdzd25aZVhweElJS2orN0phdUJwazZkcXJhdlFxRkFYRndjYXRTb0FVdExTOGhrTW1IS2xVZ2swcm5LVjVVcVZiQmt5UkwwNnRVTEVvbWszTTJHL2YzOXRWYTlsVGZNeTh6TUxOTXhuang1Z3IvKytndEEwZlNyd3NKQ3JaVlFtaWdiWFl0RUlxM0xQRy9hdEVtdHQwekpGYnd5TXpNUkVoS0NhOWV1SVRRMFZKaUdWN1ZxVlF3WU1BQkRoZ3d4dUJHdVRDYkRsU3RYY09USUVUeDQ4QUFtSmlibzNiczNRa05EY2VuU0pWeStmQm1EQmczQ1YxOTloY2pJU0N4YnRreVlacnAyN1ZwVXIxNGRIaDRlV0xCZ0FaS1NrdkRkZDk5aDRzU0pHRHQyck01QXQ3aU1qQXo0Ky90REpCS3BUYThrd3pHQUlTS2lkNVlDd1BwcnQzRHFVVnlwMnk3cDNnbXRiY3UzQWdDUk5zMmFOWU96c3pNQ0FnS3dmLzkrdmErQUd5STZPaG9MRml5QVNDUVNCc0RLOHZmU0tsQ3VYNytPN094c05HN2NXT2d4MUt4Wk0ySEFYYWxTSmZUdDJ4Y3VMaTc0NmFlZmhKVklIQndjc0hUcFVyVUtvMTY5ZXFGaHc0Wll2WG8xWW1KaUVCSVNnbXJWcW1IR2pCbXZwZWVEUXFIQWpSczNFQkFRZ011WEwwTXFsUW9EN0MrLy9GSnRVQnNXRmlZTTFJR2lRYXRJSkJKV0YycmV2RGw2OU9oaDhIbjQrUGdnSlNVRmRuWjJXTDE2dFY1WDNzZU5HNGM2ZGVwZ3c0WU5lUC85OTlHOGVYTUF3UExseXhFY0hLeTJrcGV6c3pNT0hEaUF6WnMzWS9QbXpUcVAzYmh4WTJHWjNlSzAvWjNVcVZOSFdHMEZLSDBBdlhMbFNxRi9TbkVpa1VndGVKc3dZUUthTjIrT3pwMDdxMjBmSEJ5TTNidDNJejQrSGtEUjFMZTVjK2RxWFgwR0tHcCtHaHNiQ3g4Zkg2U25wME1xbGVMSWtTUEl6czVHdFdyVmhHV2tUNTA2Qlc5dmJ5UWxKUW5uMXJWclYweWFORWxqUTlodTNickJ5Y2tKRnk5ZWhJK1BEeDQrZklpNHVEakV4Y1hoL1BuendzcGZTZ01IRHNTMWE5ZncrZWVmWTh5WU1YcFB4NWs3ZHk3aTR1SmdZV0VCc1Znc2ZIYjFDZjVFSWhHKy9mWmJvVjlSY1czYnR0VnJHcUErVGFUZk5MRllyRmRBcEZ3MlhtbnQycldReVdSd2RIUkUyN1p0VVZCUW9IR1ZwTklvRkFxdCt5bS9LNVNrVWlsaVltSVFIUjJOcUtnb1JFZEhJelkyVmpndmMzTnpPRGs1b1VlUEh1amR1N2RCVXpXenNySnc1ODRkM0xoeEEwRkJRVUl2bDQ0ZE8rTExMNytFZzRNRGNuSnljT2pRSWZqNCtLQlRwMDQ0ZHV3WWR1L2VqY0xDUXRqYjIyUDE2dFZDTUdkalk0TU5HemJndSsrK1ExeGNIUGJ0MjRlZ29DQnMzYm9WcHFhbXBaN1AvdjM3a1oyZERSY1hsOWZlTlA2ZmlBRU1FUkc5czM0SURjTWZEeDZWdXQzUTl4MHdzSW05OFUrSS90Vm16cHlKMjdkdnc5ZlhGNzE2OWRLNHFrVjVOR3JVQ0RWcjFrUmhZU0drVWlsa01obHNiVzNoNk9pbzhhcDVjU05IamtSTVRBd21USmdnREFRV0xseUl1WFBuUXFGUUNJTkNvT2dLY21CZ0lKeWNuREJqeGd5dEF3ZDdlM3ZzMkxFRHZyNitDQTBOeGJ4NTh5Q1JTSERnd0lFS2ZkNmFLQlFLbkR4NUVzSEJ3UkNKUk9qV3JScysrK3d6clZOSG1qUnBBaHNiR3hRVUZLQ3dzQkF5bVF4bVptYW9WYXNXdW5UcGdsR2pScFZweFpkWnMyWUJBS1pNbWFKemhaNlNldmZ1alhyMTZzSE96azRZQUluRllvM0w5WDcyMldld3NyTEM5ZXZYaFg0MUpWV3VYQm10V3JVeUtCQ29YNysrMnJRcmYzOS80WDJnU2N1V0xmSGt5UlBoL1dkcWFvcUdEUnRpd29RSmFvMUV4V0t4eHZBRktLcllTa3hNaEttcEtRWU9ISWp4NDhmcnJPSlFtanAxS214c2JEQmt5QkJJSkJKTW56NGQwZEhSbURsenB0Qy9SYmx5a3JtNU9YcjE2b1dSSTBlcVZTNlVaR0ppQW1kblp6ZzdPeU1pSWdMbnpwM0RwVXVYTUdQR0RMVlFyVU9IRHRpL2Y3OWUvV0tLYzNSMEZCcFppOFZpMk5yYW9rV0xGaHA3ZUdqU3FGRWpsUURHek13TTdkdTN4NXc1Y3d3Nmo3SnlkWFVGQUowRDl0SzJzYlMwMU5yb0d3Q3NyYTFWQWtGdFNpNURQWGp3WUd6ZHVoV3p5cnhJVXdBQUlBQkpSRUZVWjg4R1VQVGE2RlA5V0I0N2R1eUFuNStmeW0yMnRyWm8yN1l0UHZ6d1EzVHMyTEhNMDd4dTNib0ZkM2QzQUVWQlRyOSsvVEI0OEdDVjFZY3NMUzB4ZWZKa2pCZ3hBcG1abVZpNWNpVUtDd3ZScjE4L3pKa3pSKzJ4Yld4c3NHWExGcXhmdng1QlFVRndjbkxTSzN3SkR3L0h5Wk1uVWJObXpYSlhpbElSa2FKNGZFaEVSUFNPMkhmM0FiYUhocFc2WFlNcWxYRmdhRDlZbXBiOW1rUEh2ZDRJL2UrWU11OVAveDczNzkvSGdnVUxVSzFhTmV6WXNVT3ZRZVhiU05rZjVtMldrWkVCUHo4LzlPblQ1N1d1dEVJVkl6ZzRHSTBiTnpZNHlDaXBzTEJRYlNBWkhCeU1WcTFhbFdzcVlHazlkelJKUzBzcmRVcFFXVW1sVWhRVUZFQW1rd0VvQ2lzcXNobHVRa0lDWkRLWlNqK1JkOG5qeDQvUnVISGoxL1o0YVdscDJMWnRHNW8wYVlKbXpacWhXYk5tRmRZYlJTYVRZZnYyN1dqVHBnMDZkKzZzMTNmeHBVdVhrSjJkalk4Ly9saXZiVC84OE1OU1ErZTB0RFRNbkRrVG1abVoyTGh4WTVrYitKYkh1L3I3UzZUanc4a0Fob2lJM2prbkg4WmkrYVdRVXJjekVZdnc4NkErYUZGVC95dlRtcnlyUHdEb3pVaFBUeGQ2dGJ6dElRWVJFWkVtT1RrNStQdnZ2MkZtWnZiR0xpYThxNysvZEFVd25JSkVSRVR2bExzcEwrRVJGS3JYdGpQYXR5NTMrRUprcUhlMTZvV0lpRWpKMHRLU0Z4R01RUHNrVHlJaW9yZk1zNndjZkhQdUNxUWxtdUZwMHFHT0xTWTZ2djV5V1NJaUlpSWlUUmpBRUJIUk95RlhLc1gvemw1R1dtNWVxZHRXa2tqZzFyTXp4QlU0UDU2SWlJaUlxRHdZd0JBUjBWdFBybERnKzhEcmlFNTdwZGYyc3pxMlJoMXI3U3N0RUJFUkVSRzliZ3hnaUlqb3JiZm5kZ1RPeHozVmE5dFdOdTloZEl1bXBXOUlSRVJFUlBRYU1ZQWhJcUszV3VDVFJPeTZIYUhYdGhLeEdLNDlPbkhxRVJFUkVSRzlkUmpBRUJIUlcrdFpWZzZXWHk1OXVXbWxMOW8wUitQcVZZMTRSa1JFUkVSRVpjTUFob2lJM2twU3VSemZYYnlHelB3Q3ZiYTNyMVlGWDdScFllU3pJaUlpSWlJcUd3WXdSRVQwVnZycDFqMkVwYnpVZS92dnVuV0VtUW4vV1NNaUlpS2l0eE4vcVJJUjBWdm4ydE5uMkhmM2dkN2I5M05vZ1BhMWJZeDRSa1JFUkVSRTVjTUFob2lJM2lvdmMzS3hMREJZNyswdEpDYjR1bk1iSTU0UkVSRVJFVkg1TVlBaElxSzNobHloZ0d2Z2RhVG41ZXU5ejMvYnRvU3RsYVVSejRxSWlJaUlxUHdZd0JBUjBWdmoxL0JJM0VoSzBYdjcrbFdzOFdtcjk0MTRSa1JFUkVSRUZZTUJEQkVSdlJVZXAyZmdwNXYzRE5wbnZsTTdOdDRsSWlJaW9uY0NmN1VTRWRFYko1WEw4WDNnZFJUSzVYcnYwNzIrSGJyWHR6UGlXZjJmU2hJSmNncWxyK1d4aUlpSWlQN3RjZ3Fsc0RTVnZPblRxSEFNWUlpSTZJMzcrZTREUkthbTY3MjlXQ1RDM05mWWVMZGVGV3ZFdk1wNGJZOUhSRVJFOUc4Vzh5b0Q5U3BidituVHFIQU1ZSWlJNkkyS1RFM0huanNSQnUzelNWTjdOS3BXeFVobnBLNVh3N280RVIzNzJoNlBpSWlJNk4vc1JIUXNlamFzKzZaUG84SXhnQ0Vpb2plbVFGWTA5VWdtVitpOWo1bUpHRlBidFRMaVdhbWIwUHA5WEV0OGhwdkp6MS9yNHhJUkVSSDkyOXhNZm83Z3hCUk1iUDNCbXo2VkNzY0Fob2lJM3BqZHQrL2hjYnBoVTN0R05XK0sydGF2ZDlscEsxTlR1SGJ2Qk5lTHdReGhpSWlJaUl6a1p2Snp1RjRNeHRMdUhmK1JQV0JFQ29WQy84dU9SRVJFRlNUaVJScStPQmtBdVFIL0RGbWFTbkJpOUNlb1ptRnV4RFBUTGlRcEJlNUJOOUMxYm0wTWJ0WUlEdFdxL2lOL0hCQVJFUkc5TGptRlVzUzh5c0NKNkZoY1Mzd0cxKzZkME5tdTFwcytyVElUaVVRaXJmY3hnQ0Vpb3RkTktwZmpNOSsvOE1qQTZwZnA3VnRoU3J1V1Jqb3IvV1FYRnVMWDhDaGNlcEtJcDM5bmNYVWtJaUlpb25Ld05KV2dYbVZyOUd4WUZ4TmF2dzhyVTlNM2ZVcmx3Z0NHaUlqZUt2dkRJN0UxNUs1QisxUzNNTWZ4MFordzRvU0lpSWlJM2xxNkFoajJnQ0Vpb3RjcUtTc2JPMi9lTTNpL0tlMWFNbndoSWlJaW9uY1dBeGdpSW5wdEZBRFdYcjJKZkpuTW9QM3NySzB3N1AzR3hqa3BJaUlpSXFMWGdBRU1FUkc5TnVkakUzQWxJZG5nL2FaM2FQWC8yTHZ2dUt6TC9YL2dyNXViSVZNY2lJSk1VVUFzUjQ1S2N3OWNsYU1zR3o4eksxdTIxUHBtcHpvZDdaUm1IVnNlVDJsMTBqUW5LSWFpSnM3Y0cxbXlCV1RLaG52Ly92QUJCK1NHZTN3dXVCbXY1MS82K1Z6WCsvTys5UmE0MzE3WCs0S3RuTit5aUlpSWlLajE0ayt6UkVUVUxNcVVLcXc2ZGRIa2ViMDZkVVJvTDU4bXlJaUlpSWlJcVBtd0FFTkVSTTNpKy9OWGtWOVJhZks4VndmZkM2dUdlNWtSRVJFUkViVUtMTUFRRVZHVGk4a3J4TGJyaVNiUHU5ZTlLeDd5OW1pQ2pJaUlpSWlJbWhjTE1FUkUxS1MwT2gwK08za09PalBtdmo3NFhuRHRDeEVSRVJHMUJTekFFQkZSazlxVG1JTFkvTnNtenh2dTFRTUR1N3MxUVVaRVJFUkVSTTJQQlJnaUltb3laVW9Wdmp0MzFheTVydzYrVjNBMlJFUkVSRVNXd3dJTUVSRTFtUjh2eGFDd3NzcmtlV045ZTZKUFo5Y215SWlJaUlpSXlESllnQ0Vpb2lhUlZseUt6VEVKWnMxOXJuOWZ3ZGtRRVJFUkVWa1dDekJFUk5Ra1ZwKzZDSTNXOU5hN0QvVHNqdUN1blpvZ0l5SWlJaUlpeTJFQmhvaUloRHVSa1kyVE43UE5tc3ZWTDBSRVJFVFVGckVBUTBSRVFxbTBXcXcrZmRHc3VmM2R1L0xrSXlJaUlpSnFrMWlBSVNJaW9iYkVKQ0M5dU5Tc3VjOFA2QXVaNEh5SWlJaUlpRm9DRm1DSWlFaVkyMVVLL0hqeHVsbHpBN3Qwd2dNOWV3ak9pSWlJaUlpb1pXQUJob2lJaFBueFlnektWU3F6NXM3dkg4elZMMFJFUkVUVVpyRUFRMFJFUW1TVWxHRjczQTJ6NXZwMGRNWVkzNTZDTXlJaUlpSWlhamxZZ0NFaUlpRytPM2ZGckdPbkFXQmUvMkJZeWJqK2hZaUlpSWphTGhaZ2lJaElzbXQ1QlRpWWttSFczTzVPRHBqY3kwZHdSa1JFUkVSRUxRc0xNRVJFSklrT3dKb3psODJlLyt3OVFiQzI0cmNqSWlJaUltcmIrQk12RVJGSmNpdzlFeGR2NVprMXQ3TjlCendTNkM4NEl5SWlJaUtpbG9jRkdDSWlNcHRHcThQWFo2K1lQZi9wZm9Hd2s4c0Zaa1JFUkVSRTFES3hBRU5FUkdZTFQwaEdhbEdKV1hPZGJXMHdLN2lYNEl5SWlJaUlpRm9tRm1DSWlNZ3NGU28xMWwyNFp2YjhKMEw2d05IR1JtQkdSRVJFUkVRdEZ3c3dSRVJrbHQrdko2S2dzc3FzdWZiVzFuZ2lwSS9naklpSWlJaUlXaTRXWUlpSXlHVGxLaFYrdlJwbjl2eVpRYjNRMGM1V1lFWkVSRVJFUkMwYkN6QkVSR1N5TFRHSktGRW96WnByWTJXRnArOEpGSndSRVJFUkVWSEx4Z0lNRVJHWnBGU3B3a1lKcTE5Q2UvbkF6Y0ZlWUVaRVJFUkVSQzBmQ3pCRVJHU1N6VEVKS0ZXcXpKNC90eDk3dnhBUkVSRlIrOE1DREJFUkdhMUVvY1NtcS9GbXp4L3E0WTdlblYwRlprUkVSRVJFMURxd0FFTkVSRWI3TFNZQjVTcXVmaUVpSWlJaU1oVUxNRVJFWkpRU2hSSy9YVE4vOVl0UFIyYzgyTE9Id0l5SWlJaUlpRm9QRm1DSWlNZ29HNi9HbzBLbE5udiszSDZCc0pMSkJHWkVSRVJFUk5SNnNBQkRSRVFHRlZVcHNPVjZndG56WGV4c01UWEFWMXhDUkVSRVJFU3REQXN3UkVSazBLOFNWNy9NRGdwQUIydTV3SXlJaUlpSWlGb1hGbUNJaUtoUnQ2c1UySG85MGV6NTFsWldlS3h2Z01DTWlJaUlpSWhhSHhaZ2lJaW9VYjllaVVPbDJ2elZMeFA5dmVIbVlDOHdJeUlpSWlLaTFvY0ZHQ0lpYWxCaFpSVitsN0Q2QlFDZTR0SFRSRVJFUkVRc3dCQVJVY04rdVJJSGhVWmo5dnhCM2QwUTJLV1R3SXlJaUlpSWlGb25GbUNJaUVpdi9JcEtiSXU5SVNuRzAvY0VDc3FHaUlpSWlLaDFZd0dHaUlqMCt1VktISlFTVnI5NHVUaGhoSmVId0l5SWlJaUlpRm92Rm1DSWlLaWV2SXBLN0lpVHR2cmx5WkErc0pMSkJHVkVSRVJFUk5TNldWczZBU0lpYW5sK3Vod0xwVVpyOW54bld4dE02KzBuTUtPV1E2R3V3TW4wcllqUE80SEN5aXlvTkZXV1RvbUlCTE9SZDBCbmV3OEV1ZzNIZzk2UHc4N2F3ZElwRVJGUkc4QUNEQkVSMVpGYlhvRmRjVW1TWXN3STZnVUhtN2IzTFNhNThBTDJ4SDZCWGwyR1lIcncyM0J6OUlXdG5FZHNFN1UxU2swbDhzcFRjVEZySC81OWVnR21CeStHZitkQmxrNkxpSWhhdWJiMzB6RVJFVW15NFhJc1ZGcnpWNy9JcldSNG9tOXZnUm0xRE1tRkZ4QjIvWFBNREhrZnZwMzZXem9kSW1wQ3RuSjdlTG9FdzlNbEdLbTNMMk5uektlWTBmZGQrTEVJUTBSRUVyQUhEQkVSMWNndHIwQllmTEtrR09QOXZORE5zVzB0MTFlb0s3QW45Z3ZNWXZHRnFOM3g3ZFFmTTBQZXgrN1lMNkJRVjFnNkhTSWlhc1ZZZ0NFaW9ocS94U1JBTFdIMUN3QTgxYS90SFQxOU1uMHJlblVaQWg4V1g0amFKZDlPL2RHcnl4Q2NUTjlxNlZTSWlLZ1ZZd0dHaUlnQUFDVUtKWFpLN1AweXdMMHIrbmJ0TENpamxpTSs3d1FHZW9SYU9nMGlzcUNCSHFHSXp6dHA2VFNJaUtnVll3R0dpSWdBQUR2aWtsQ2hVa3VLOFdSSUgwSFp0Q3lGbFZsd2MvUzFkQnBFWkVGdWpyNjRYWmxsNlRTSWlLZ1ZZd0dHaUlpZzFHaXdPU1pCVWd3M0IzdU04dkVVbEZITG90SlU4YlFqb25iT1ZtNFBwYWJTMG1rUUVWRXJ4Z0lNRVJFaElqRVZoWlZWa21MTUNPb0ZheXQrV3lFaUlpSWkwb2MvS1JNUnRYTmFuUTRicjhaTGlpRzNrbUZHb0wrZ2pJaUlpSWlJMmg0V1lJaUkycm5vdEV5a2w1UktpakhHcHlmY0hMaEZoNGlJaUlpb0lTekFFQkcxWXpvQXYxeUpsUnpuc2VBQTZja1FFUkVSRWJWaExNQVFFYlZqRjIvbElTYXZVRklNUDFjWERPclJUVkJHUkVSRVJFUnRFd3N3UkVUdG1LalZMeklCdVJBUkVSRVJ0V1Vzd0JBUnRWTTNiaGZqUkVhMnBCajIxdGFZMnR0WFRFSkVSRVJFUkcwWUN6QkVSTzNVZjYvRVNZNHhKY0FIampZMkFySWhJaUlpSW1yYldJQWhJbXFIYnBWVllIOXltdVE0czlsOGw0aUlpSWpJS0N6QUVCRzFRNy9GSkVDajFVbUtNY0M5SzNwM2RoV1VFUkVSRVJGUjI4WUNEQkZSTzFPaVVHSlhYSkxrT0kvMzdTMGdHeUlpSWlLaTlvRUZHQ0tpZG1aNzdBMVVxdFdTWW5TMjc0QXh2ajBGWlVSRVJFUkUxUGF4QUVORTFJNG9OQnBzdVo0b09jNmpnZjZ3c2VLM0VDSWlJaUlpWS9Hblp5S2lkaVFpTVJXRmxWV1NZbGpKWkpnWjJFdFFSa1JFUkVSRTdRTUxNRVJFN1lSV3A4T3ZWNlVmUFQzUzJ3UGRuUndFWkVSRVJFUkUxSDZ3QUVORTFFNGNUcjJKbXlWbGt1TTh4cU9uaVlpSWlJaE14Z0lNRVZFN29BUHd5eFhwcTErOFhad3h4TU5kZWtKRVJFUkVSTzBNQ3pCRVJPM0ErZXhjWE04dmxCeG5kbkF2V01sa0FqSWlJaUlpSW1wZldJQWhJbW9IL2l0ZzlZdWRYSTVwdmYwRVpFTkVSRVJFMVA2d0FFTkUxTVlsM1M3R3ladlprdU9FOXZLQmk1MnRnSXlvdFRwMjdCaGVmLzExVEowNkZROC8vREFpSWlJc25WS0xkL0hpUlNnVUNpR3g4dkx5c0hidFdwdy9meDQ2bmE3UnNXcTFHdSs4OHc3ZWVlY2RzNTUxNWNvVmxKU1VORHBHcFZMaDZ0V3Jac1Z2VEZoWUdNNmRPd2VOUmlNOE5oRVJrU1ZaV3pvQklpSnFXcjlmVHhRUzU3RytiTDdibm0zZnZoM3IxcTJyYzYyd3NQNjJObzFHZzNmZmZSZVhMMS9HYzg4OWg3bHo1NXI5eklTRUJJTmordlRwVStmM0owNmNRSGw1dWRuUDFHZml4SWxtemZ1Ly8vcy9uRHQzRGs4ODhRU2VmLzU1eVhrY1AzNGNPM2Z1eEtsVHAvRExMNzgwT2xhcjFlTEtsU3RtUFVlaFVHRFpzbVhRYURUWXZuMDdIQnpxbjNxbTFXcng4c3N2SXlzckMvLzV6My9RczJkUHM1NTF0L0x5Y3F4YnR3N096czdZdkhteldmTmZldWtsNU9ibTRxT1BQc0x3NGNPRjVFVkVSQ1FDQ3pCRVJHMVlpVUtKdlltcGt1UDBjK3VDb0M2ZHBDZEVyVkorZmo3V3IxOFBBUEQzOThkcnI3MEdlM3Q3dmFzdzFxOWZqOHVYTHlNa0pBUlBQdmtrWW1OanNXalJJcE9mK2NVWFgyRHg0c1VHeHgwNGNLRGU4ek15TWt4K1htUE1MY0NNR0RFQzU4NmR3L2J0MnhFYUdncFBUMDlKZVp3OGVSSUFNSHIwNkRyWHQyL2ZqaU5Iam1ES2xDbVlQSG15cEdjQXdMbHo1MUJWVllYQmd3ZnJMYjRBZ0pXVkZTWk5tb1QvL09jL1dMdDJMVmFzV0NINXVjQ2RWVlpxdFJxVEprMkNYQzQzZWI2am95UGVmZmRkdlBQT08vajg4OC94NzMvL0d4NGVIa0p5SXlJaWtvb0ZHQ0tpTml3c1Boa0tBY3Y0WndYM0VwQU50VmFuVHAyQ1dxMEdBTHo1NXBzSURnN1dPKzc2OWV2WXZuMDdyS3lzc0dqUklzaGtNdGpaMmNITHk2dk91SXlNRERnNE9LQkxseTRvS0NoQVJVVkZ2VEYyZG5ZWU9IQmdnemxkdjM2OTBhMDlkeGRtNXMrZmo0eU1qSHJYQVdEQ2hBbnc4dkxDaGcwYjlNNHgxK1RKa3hFV0ZvYlUxRlNzWGJzV3k1Y3ZOenRXYVdscHpYYWZNV1BHMUxsMzhlSkZ4TVhGWWVqUW9XYkhyKzNvMGFNQTZoZDY3alpqeGd4RVJrWWlMeThQcGFXbGNIWjJOdm9aRXlaTWFQVCtsaTFic0dYTEZvTng5UDE5M25QUFBaZ3dZUUtpb3FLd2F0VXFmUG5sbDVDeGVUZ1JFYlVBTE1BUUViVlJHcTBPVzJPbGJ6OXl0TEhCZUQ4dnd3T3B6Y3JOemEzNWRlL2V2ZldPMGVsMCtQNzc3NkhUNlRCKy9IajQrL3NEdUxOaTV1N0N4b1FKRXpCaXhBZ3NXYklFcTFhdFFsUlVWTDB4QUxCeTVjb0djNUphSEdrT1ZsWldlUDc1NTdGdTNUcUR4UXhEamh3NUFvMUdnNkNnSVBqNit0WmMxMmcwdUhidEdnQUlLY0NVbFpYaHhJa1RzTE96dzRnUkl3d1dTcXJObkRtendYdnU3dTdZdUhGanZlc3ltY3pzclVzM2I5NXN0QS9PdkhuejhPZWZmK0xhdFd1SWpvNnVWN1FpSWlLeUJCWmdpSWphcUNQcG1iaFZWaUU1enVRQUg5aGI4OXRGZTZaU3FXcCtiZDNBZStIMDZkT0lqNDhIQUR6eHhCUE5rbGRqR2lvY05IUTlJeVBEcUdLRHVWdXFQdi84YzN6KytlZEdqZDJ3WVVPOUZVRi8vUEVIQUdEYXRHbDFybCs2ZEFrVkZSWG8xcTBiQWdNRFRjN3JidnYyN1lOQ29jREVpUlBoNk9oWUx3OXpkT25TUmU5MU96czd2WVUzWTB5Wk1xWE8rL0p1Ym01dUdEZHVIUGJ2MzQ5ZmYvMFZvMGVQNWlvWUlpS3lPUDVFVFVUVVJtMkpNZHpBMUJnekF2MkZ4S0cyTFN3c0RBQVFFaElDYjI5dkMyY0RMRm15UkhLTTlldlgxMnMwYkdOamc2NWR1OWE1VmxWVmhiS3lNdGpaMlJtOURhZTR1QmdxbFFxT2pvNnd0N2V2YysvdTNpZkp5Y2xJVEx5em11M3VsVFRIang4SGNHZUwwdno1ODJ1dTExNGRVdnQ2TlFjSEIzejc3YmQxcnVsME91elpzd2ZBblFJSEFMTUxKQzNCMUtsVHNYLy9mbVJrWk9EQ2hRdTQ3Nzc3TEowU0VSRzFjeXpBRUJHMVFRbUZSYmh3SzA5eW5PQ3VuUkRJNXJ2Q0ZSUVVJQ3dzREdmT25FRm1aaWJVYWpWY1hWM1J0MjlmekowN0Z3RUI5VStjeXNyS1FuaDRPQzVjdUlEczdHeG9OQnAwNnRRSklTRWhtRHAxS2dZTUdLRDNXZFdyT21iUG5vMlhYbm9KbHk1ZHdwWXRXeEFYRndlbFVva2VQWHBnL1BqeGVPeXh4K3F0YnRHM0lxVDJ0ZXIrRzhYRnhiaDQ4U0lBWU5Tb1VmWG02TnN1RkJVVmhhaW9LTDF4OWZWak1kYmJiNytOeXNwS0RCa3lwTUV4SzFhc3dLMWJ0L0ROTjk4MEdzdkR3d09WbFpWMXJnVUVCTlE3bmVmczJiTjQvLzMzRVJnWWlOV3JWeHVWNTd4NTg1Q1ptWW1sUzVmaXdRY2ZiSFJzZFZFRXVMTnFwSnBLcGNLeFk4Y0FBSldWbFExdXlkSjMzZEhSc2Q2MTZPaG9aR1Zsd2RYVkZTRWhJVWE5RGltcXFxcU0zdUpranVEZ1lMaTV1U0V2THc5Ly92a25DekJFUkdSeExNQVFFYlZCdjhlSU9YcDZSbUQ3YTc1YnJyeU4xTnVYY1RGN0g1SUt6Z3FQZitUSUVheGV2YnJlQi91Q2dnSWNPM1lNdnI2KzlRb3dZV0ZoV0xkdVhVMGozR3A1ZVhtSWpvNUdkSFEwUWtORDhlYWJielo2Y295K282VFQwOU94WWNNR3hNYkc0cE5QUGpIck5aMDVjd1phclJZQUdpMThWSjhtRkJVVkJROFBEL1RyMXcvWHJsMURWbFpXblh2bUNnOFAxL3ZydTEyK2ZCbTNiOTl1ZEl5K3VJODg4b2plKy9mY2N3K3NyYTBSR3hzTGhVSlJwMGlpVDJGaElUSXpNeUdUeVhEdnZmY2FITnZRbjhuUm8wZFJYRnlNbmoxNzRxZWZmcXB6VDZsVVl1clVxUUQwTjZxOW0xYXJ4WC8vKzE4QTliZVpUWm8wcWVidjExU05QVnN1bDJQY3VIRm14MjJzQjB5MXdZTUhJekl5RW1mT25ESHJPVVJFUkNLeEFFTkUxTVlVVlNrUW1aUW1PVTRIYXprbTliTDhWcEttcHRWcGNMUDRPbTRVbk1HVlc0ZFFYSlhUWk04NmUvWXNWcXhZQVoxT0J5Y25KOHlhTlF2MzNYY2ZIQndja0oyZGpZTUhEOWJyVTdGLy8zNTg5OTEzQUlCdTNicGh6cHc1Q0E0T2hsd3VSMHBLQ25iczJJSEV4RVRzMjdjUDl2YjJlT1dWVi9RKys5cTFhNGlQajhlWU1XTXdaY29VdUxxNklpNHVEdXZYcjBkUlVSSCsrdXN2SEQ5K0hDTkdqS2laODhzdnZ3QzRjeUpOWkdSa25XdTFYYjkrSFFEZzVPVFVhRlBWSlV1V1FLZlRJU29xQ3ZmY2N3OFdMMTZNVmF0V0lTc3JxMmJMa0pRQ3pOMWJha1NQYjZnQTA2RkRCd1FHQmlJbUpnWXhNVEVZTkdoUW8zR3VYTGtDQU9qVnF4ZWNuSndhSGJ0OSszWW9sVXE5OTZvTFE2R2hvWVpTTitqQWdRTzRlZk9tM252ZTN0N1FDRGhON1c0Mk5qWm1ieFU3ZlBod296MWdxZ1VGQlNFeU1oSkZSVVhJeXNyaWtkUkVSR1JSTE1BUUViVXh1K0tUb1JUd1lXbWl2emNjYld3RVpOUXlLVFVWdUpBVmlWUHBPNXEwNkZLdHFxb0tLMWV1aEU2blE5ZXVYYkY2OWVvNkh3WjlmSHh3Ly8zMzExa1pVMVJVVkxOTnhzL1BENnRYcjY3VFk4VGYzeCtqUm8zQ0J4OThnUFBuejJQWHJsMllNbVZLblZOeXFzWEZ4V0hXckZsWXVIQmh6VFZmWDE5NGVYbmh6VGZmQkFBY1BIaXdUZ0dtT3IvYTIxWDBmWUJOU1VtcGVRMkdsSlNVQUxqVGc4U1FaY3VXSVRzN1crODlmZGVOV2VrQk5INGt0YmxHakJpQm1KZ1lIRHg0MEdBQnB2cVlaME9uRmhVWEZ5TWlJa0x2dmZQbnp5TTJOaGJXMXRZMXE0Zk1WVlpXMXVpV3J4OSsrRUZTL0lhb1ZDcXNXclhLckxsM3J3WnJTTzEvQzZtcHFTekFFQkdSUmJFQVEwVFVocWkxV215THZTRWtWbHZkZmxTcXlNZnBqRjA0bDdrSENuVjVvMk5sTWl0NGQreUh0S0lya3A4YkZSV0ZvcUlpQU1CYmI3M1Y0QWZCMmcxWkl5SWlvRkFvQU54WlBhS3Z3YXUxdFRYZWV1c3RQUFBNTTlEcGROaTdkeTllZmZYVmV1TmNYRnowTm1NTkNRbUJ2Nzgva3BPVGtaQmdYdVBtbkp3N0JheHUzYm9aSEp1ZW5nNEFjSFYxTlRnMk96dmI3S09tRHgwNjFPQzk4dkp5ZzJPQU80V24rKysvMzZqbmhZYUc0dWVmZjhiaHc0Zng0b3N2TnZqNkNnc0xjZkxrU2Noa3NwcEd0dzFadjM0OUtpc3JjZi85OStQVXFWTjE3bTNhdEFrQU1HN2NPSFRxSksxUFUzV3o0V0hEaHVIMDZkT1NZcGxDbzlGSVd2RmtERGMzdDVwZlY3OVBpWWlJTElVRkdDS2lOaVE2TFJPNTVkS1BudTdWcVNQNmRkTi9kR3hycGRJb2NEeHRNMDZrYllaRzIvRC9udnQwNm84SHZSOUg3eTVESVpOWkFRRCtmc2k4UGhXMVZYK0E5dkR3TUxqeW9kcjU4K2NCM0ZucDBydDM3d2JIdWJ1N0l5Z29DTEd4c1RYYlcrNDJjT0JBMk5yYTZyMFhFQkNBNU9Sa0ZCY1hHNVhYM1VwTFN3SEE0SFlhNEg5L0R0V3Z4OHJxenA5eFk5dEQ5SzFVMGRmWXQ3YlBQdnZNWUM2R3huaDVlUmxkZ0hGeWNzTFlzV01SR1JtSjhQQncvTC8vOS8vMGp0dTdkeTgwR2cyR0RoMEtkM2YzQnVNbEpDUmczNzU5a01sa2VQNzU1K3NWWUJZc1dJQ1BQLzVZOHBIZkdSa1oyTHQzTCt6czdQRGFhNi9wTGNBMFZRK1lEaDA2MUdrd2JBcER4MUJYcTEyMHJINmZFaEVSV1FvTE1FUkViWWpJbzZkbGhvZTFHZ241ZnlFeS9sc1VWZDFxY0l4cmgrNllIdncyL0RzM3pVa3BTVWxKQU82Y3pHS3M2Z0tEdmxPUjd1YnI2NHZZMkZqazV1YnF2ZCtsUzhNRnRlb1BxUTMxR2pHa2VsNURCWjVxUlVWRmlJaUlnSjJkWGMwcE85WGJsaG9xV0RSazllclZCcmVoU0RsTnlaelRlUjUvL0hFY09IQUFXN2R1eGZqeDQrSHA2Vm5uZmw1ZUhyWnQyd1lBbURWclZxT3hEaDQ4Q0oxTzErQ1dzcjU5KytMSEgzK0VpNHVMeVhuVzFxTkhEN2k0dU9DcHA1NUM5KzdkOVk1cHFoNHd6YUYyUTJSejM5OUVSRVNpc0FCRFJOUkd4QlhjeHFXY2ZNbHhiT1ZXbUJMZ0t6MmhGcUNvOGhZaUU3NUJRdjZwUmtiSmNMLzNMSXoxZnc0MjhnNU5sa3QxN3hOVFBqQ1hsWlVCTUc1bFNZY09kM0svKzNTbGF0VXJUZlM1dS9HdnFXeHNiS0JVS2cydVNQamtrMDlRVVZHQnlaTW4xL1NBZWZUUlJ5R1h5NUdabVFtZFRvZmR1M2NiOVV4anR0Mm9WQ3F6dHpDWm8yZlBucGc5ZXphMmJObUNyNzc2Q3F0V3JhcnpaL3ZkZDkraHNySVNJMGFNTU5nblp1ellzVGg4K0RCZWVPR0ZCc2RJTGI0QWQ3YXdMVjY4R01PR0RXdHdURlAxZ0ZFb0ZIcTN4Um5EMkI0d3RZc3VObTI0cHhVUkViVU9MTUFRRWJVUm9sYS9qUFAxZ290ZDR5c1pXb09Zbkdqc2psME5wYWJoTFZtMmNnYzhkcy9mRU5ERnVDMUJVbGhiVzBPdFZxT3Fxc3JvT1IwNmRFQjVlWG1EUlpYYXF1TWFVNndSemNIQkFVcWxzcWEzU2tPR0RSdUdwS1FrUFBQTU16WFhySzJ0TVdQR2pKcmZHMXVBTWNhdFc3Zk0vb0J2cnFlZmZocUhEaDNDNWN1WDhkTlBQOVU4ZjgrZVBUaHg0Z1RzN096dzhzc3ZHNHdURkJTRUR6NzRvTUcvVDFOVzZEUTA5dDU3NzhYcTFhdU4zbVlsbWs2bmEvSUNXZTMzWk8xbTBrUkVSSmJBQWd3UlVSdFFXRm1GL1VucFFtTE5DR3JkelhmVldpV2lFditOc3pmREd4M1hzWU03NXZaZmdXNU9mczJTbDV1Ykd6SXlNbXBPRERKRzkrN2RrWlNVVkxOOXFUR3BxYWtBME9neDBFMmxXN2R1S0NvcVFsNWVYcVBqNXN5Wmc0Y2VlcWhPWTlTbTFOeGJrSUE3VzE2V0xWdUd4WXNYWS9QbXplalNwUXU2ZHUxYWM1clZhNis5WmxTellnRG8zNzkvZy9lOHZMd2FuYXZUNldxT2xXNW9yTEY1QURDN2tOWFFuNytWbFJYczdlMFJGaFpXNzU1T3A4TytmZnN3WWNJRVdGdnIvMUYxK3ZUcFJtMHBxcjBsejVUWFMwUkUxQlJZZ0NFaWFnTjJ4U2REWldhVHpOcThPenBqWVBmbStYRGNGRzVYWm1IYjFVK1FYWnJZNkRoUGx5QTgyWDg1SEcybG5SNWppdjc5K3lNakl3UHg4ZkZJUzBzejZzam1nUU1ISWlrcENRa0pDVWhOVGRYYkN3UzRjN3BMWEZ3Y0FHRHc0TUVpMHphS2o0OFBFaElTYWs0NGFzaWFOV3VFUHZmTW1UT1F5V1FZUEhpdzNtMVVHUmtaWmhkU3BBZ0pDY0dpUll2dzVaZGY0cnZ2dm9PMXRUVjBPaDJlZlBKSmhJYUdDbm1Hb2NLU1VxbkUxS2xUalJwckRGRXJWUW9MQzVHUWtJQTllL2JVOUF3NmRlb1ViR3hzY045OWQvb3Y3ZGl4QSt2V3JjUEpreWZ4MFVjZjZTM0M3Tm16QjVjdlgwWmtaQ1FtVDU1c1ZON2UzdDVDWGdNUkVaRzVXSUFoSW1ybFJCNDkvV2dyYnI2YmtIOEtPMk5XUUtGdS9CU29uaDM3NHBtQm44Tlc3dEJNbWQweGZmcDBSRVJFUUtmVFllWEtsVmk1Y3FYZUxSRzNiOSt1Nlc4eWZmcDA3Tnk1RTFxdEZxdFdyY0txVmF0cWVxZFVVNnZWK09xcnI2RFQ2V0JuWjRmcDA2YzN5K3VwTFRnNEdBY09IRUJSVVJGeWMzTWJYR2tRRVJFaDlMbFhybHpCNzcvL2pqZmVlQVBUcGsycmQ3OTc5Kzc0OU5OUHpZb3RkZXZTaEFtMCs4LzJBQUFnQUVsRVFWUVRFQjRlanFTa0pLaFVLcmk3dTJQdTNMbVNZbHFhS2FjV1RaOCtYZTkydS8zNzkyUERoZzJZT1hObXpWYXN2LzN0YjNCeGNjR09IVHNBQUE4Ly9EQk9uanlKVTZkT1lmbnk1Zmp3d3c5cmVoZ3BsVXJZMnRxaXZMd2MvL2pIUDFCU1VnSWJHeHVNSHo5ZWJ4N1ZoVWtIQndlamlwNUVSRVJOaVFVWUlxSlc3cy9VbThpdk1Od2p4QkJyS3l0TWE2WE5kODlsN3NFZjhXdWcwK2thSGVmcEVveW5CelIvOFFXNGM1VDB6Smt6c1hQblRpUWtKR0Rod29WNDdMSEhFQndjREJzYkc2U2twQ0F5TWhMOSt2WERzODgrQytET2tkWHo1czNEaGcwYmF1WTgvdmpqQ0E0T2hwV1ZGVkpTVXJCOSszWWtKdDVaOGJObzBTSjA3Tml4MlY5YjdXTzF6NTA3aHlsVHB1Z2QxOWlSeE5WTVdiRlNWRlFFb09HR3ZEWTJOZ2EzNmpTRnExZXY0bC8vK2xlZEZVRTVPVGxZc0dBQlhuMzFWVHp3d0FQTm5sTkxVTDIxQ0xoenRIVkRiRzF0OGNrbm4yRFJva1U0Y2VJRWZ2NzU1NXFDMkxwMTY1Q1VsSVRYWG5zTkgzMzBFWll1WFlvdnZ2Z0NMaTR1ZW85M1AzZnVIQUEwdUVxS2lJaW9PYkVBUTBUVXltMFcxSHgzbEk4bk90czMzU2xBVFVPSFEwa2JjRHoxTjRNalBWd0M4Y3pBejJGbjNmekZsMm92dnZnaXFxcXE4TWNmZitEV3JWczFmVUZxNjlldlg1M2ZQL0hFRXlndkw4ZldyVnVSbloydGR4dVBYQzdIaXkrK2lJa1RKelpaN28xeGQzZEhjSEF3WW1OamNlellzUVlMTUtKbFpXVUJRSVBISnpmM0ZxVFkyRmo4K3V1dk9IdjJMSUE3RFpFWExWb0V1VnlPTld2V0lDY25CeDkrK0NIOC9mMHhaODRjakJ3NXNzRWVKMjNSdVhQbmtKV1ZoY0RBUVBqNyt6YzYxc25KQ2N1WEw4ZjMzMytQMmJObjExelB5TWhBVEV3TXlzdkwwYjkvLzVxdFhpdFdyTUMvL3ZVditQbjlyNmRUU2twS3pYdGsxS2hSVGZPaWlJaUlUTkIrdnVzVEViVkJNWG1GdUpwYklDVFdqTURHUHhDMU5CcXRHcnRqVitIS3JZTUd4M1p6OHNNekExZkN6dHF5cDZESTVYSzg5ZFpiR0RObURQYnMyWU9ZbUJnVUZ4ZkQxdFlXWGw1ZWVQREJCL0h3d3cvWG1TT1R5YkJnd1FJODlOQkRDQThQeDVVclY1Q2ZudytaVElidTNidGo0TUNCbURGamhrVldldFQyeUNPUElEWTJGdWZQbjBkT1RnN2MzZDBseDdTenN3TUFsSmFXd3RuWnVjNDluVTZIdExRMHlHU3lCbDk3YzJ4QlVpcVZPSGJzR0NJaUluRHQyalVBZC83T0preVlnQVVMRnRTc3p1blhyeDkrL1BGSEhEeDRFTW5KeWZqblAvK0o3Ny8vSG1QR2pNSDQ4ZU1SR0Job1ZwNnR5ZGF0V3dGQTczdGMzN0hTSGg0ZVdMNThlYzN2TlJvTkVoTVRJWlBKRUJBUUFBQ1lQSGt5WW1OakVSa1ppYkN3TUx6MTFsczE0L2Z1M1F2Z1RnUHM0Y09IQzM4OVJFUkVwbUlCaG9pb0Zmdjl1cGpWTHoyY0hESFVRL29INXVhaVVGZmc5NnNmSWFYd2dzR3hqcmFkTUxmL0NuU3didjdqbVJzeVlNQUFEQmd3d0tRNWdZR0JXTHAwcWNuUE1tYmJ6MHN2dllTWFhucko3UHNBTUhyMGFHemF0QWtaR1JuWXVuVXJYbi85OVhwalRGMk40dTd1amhzM2J1RFhYMy9GdkhuemF2cmZxRlFxN042OUd5VWxKZWpUcDA5Tk05ZTdOZFVXSksxV2l5dFhydURvMGFPSWpvNUdhV2twZ0R1RmhBY2ZmQkRQUHZ0c3ZSVWVuVHQzeHRLbFN6Rjc5bXo4OU5OUE9IMzZOSXFMaXhFV0ZvYXdzREM0dWJsaDJMQmhHRFpzR0FZTkd0VGdhN0lraFVKaGRHRktvVkRVK2YzVnExZHg2ZElsZE83Y0dXUEhqcTF6cjJ2WHJzakx5OFBodzRjeGN1Ukl5T1h5ZXZHS2k0dXhlZk5tbEpXVklTZ29xRTcvcE5kZmZ4M0J3Y0YxR2h3WEZSWFZiSGQ2NnFtbjlNWWtJaUpxYml6QUVCRzFVZ1dWVlloS0ZuTXl5U045L0dEVlN2b2pLTlFWMkhqcFhkd3N2bTV3ckxXVkhlYjJYNEdPSFZwUGNhbTFrc3ZsZVBYVlYvSGVlKzhoTWpJU3MyYk5nb2VIUjUweHhteVJpb3FLcXZuMWxDbFRjT0xFQ2V6YXRRdTdkdTNTTy83UlJ4OEZvTCs0STNVTDB0M3ovLzN2ZjBNbWsySHAwcVVvTGk2dXVXNW5aNGV4WThkaTFxeFpCaHU5K3Z2NzR4Ly8rQWN5TWpLd2MrZE9IRGh3QUFxRkFubDVlWWlJaU1EVnExZXhaczJhRmxtQTBlbDBacCtHMUs5ZlAzejY2YWVvckt5c3QrMXE5T2pSMkxadEd6Nzk5Rk9ESzVaa01obm16SmxUNTVxTmpVMjlrNUIrL2ZWWEtCUUs5TzdkdTlGVGtvaUlpSm9UQ3pCRVJLM1VqcmdrcUFVY1BXMGxrK0hoUG42R0I3WUFTazBGTmwxNno2amlDeUREekpEL2c0ZEwyOS9hMFZMY2Q5OTllUGpoaDdGNzkyNTgvZlhYK095enorcmNYN0praWNFWXRRc3dRNGNPeGQvKzlqZEVSa1lpTnplM3BzbXlsWlVWdW5idGlrbVRKbUhNbURFQWdPZWZmMTdnSzlHdlM1Y3VjSFYxeGYzMzM0LzkrL2ZEeDhjSGt5ZFB4c1NKRSt0dGtUTEV5OHNMYjd6eEJsNTQ0UVZFUjBjaktpb0txYW1wK09TVFQvU2VqdFVTU0RrRlNTYVRZY2lRSVhySHpwOC9IODdPempoNzlteE5ZK1c3MmRyYW9rZVBIcGcyYlZyTmNkVU5pWXVMdzU0OWUyQm5aNGVsUzVmV25LQkVSRVJrYVRLZG9TTWppSWlveFZGcHRaaTZaUThLSytzZjgycXFoN3c5OE5XRWh3UmsxYlNVbWtwc3V2UWUwb3V1R1RWK2ZNQ0xHTzR6eC9CQUkvejkwRGg4Tk82UWtGaHRuVnF0eHRLbFMzSDE2bFVzWExnUXMyYk53cTFidDZCU3FZemFEcFNUa3dPNVhJNnVYYnMyUTdibVVTZ1VTRXRMUTU4K2ZZVEdyYXlzaEwyOXZkNTdTcVVTQUpwOFpjejMzMzhQSnllbm1wTzRhbCszdGJYRmdnVUxqSXJ6NDQ4L1FxbFU0cFZYWG1tS05CdFVVVkdCbDE5K0dkbloyZmpnZ3c4d2N1UklvZkg1dFlDSWlBeVJOWExzSGdzd1JFU3RVRlJ5T3Q0Ly9KZVFXRjlPR0lHUjNwNUNZalVWbGFZS215NzlIOUtLcmhnMXZtKzNrWGpzbmc4QmlObFd4UTlkUkFUd2F3RVJFUm5XV0FHR2F6S0ppRnFoN2JFM2hNUnhjN0RIOEo0ZWhnZGFrRXFqd0crWDN6ZTYrTkxGd1F1UDlGMENVY1VYSWlJaUlpSVJXSUFoSW1wbFVvdEtjT0ZXbnBCWTAvdjRRVzdWY2dzVldwMEcyNjk5Z3RUYmw0MGFieVB2Z0RuMy9oMjJjb2Ntem95SWlJaUl5RFFzd0JBUnRUSTc0NUtFeFhxa1JUZmYxV0Z2L0JvazVKOHllc2JEd1l2aDV0ajRLVFJFUkVSRVJKYkFBZ3dSVVN1aTBHZ1FjU05WU0t6N2VuU0RwN09Ua0ZoTjRVaktSbHpJM0d2MCtLRmVNOURQZlV3VFprUkVSRVJFWkQ0V1lJaUlXcEdES1Jrb1VTaUZ4SnJldStXdWZybVlGWW5vNUorTkh0L055UThUQWw1c3VvU0lpSWlJaUNSaUFZYUlxQlhaSVdqN2tZT05OY2I1OVJRU1M3VEVndFBZRS9lbDBlUGxWamFZRmJJTTFsWk5lend2RVJFUkVaRVVMTUFRRWJVU04yNFg0MHBPdnBCWTQvMjhZRzl0TFNTV1NObWxDZGgyOWUvUTZiUkd6eGtmOEFLNk9iWGMxVHhFUkVSRVJBQUxNRVJFclliSTVyc3RjZnRSdWZJMnRseitFQ3FOd3VnNS9wM3Z3N0NlTTVzd0t5SWlJaUlpTVZpQUlTSnFCU3JWYXV4TlRCVVNxNmVMRXdaMGR4TVNTeFNOVm8zZnIzeU1Fb1h4eDJ2YjI3amcwYjd2UWlacnVjZG9FeEVSRVJGVll3R0dpS2dWaUVwT1I3bEtKU1RXOU41K2FHa2xpOGlFYjVCUmZNMmtPZE9DM29TelhaY215b2lJaUlpSVNDd1dZSWlJV2dGUnpYZGxBS2IxOWhVU1M1UnptWHR3UGpQQ3BEbUJic1BSdDl2SUpzcUlpSWlJaUVnOEZtQ0lpRnE0dUlMYnVKNVhLQ1RXVU0vdWNIZDBFQkpMaExTaUs0aU0vOGFrT2JaeUIwd05YQVMwdUhVOFJFUkVSRVFOWXdHR2lLaUZFOXQ4MTFkWUxLbUtxM0t4OWVyZm9kVnBUSm8zUG1BQm5PMjZObEZXUkVSRVJFUk5nd1VZSXFJV3JGeWxRdVNOTkNHeEhHMXNNTWEzcDVCWVVtbTBhbXk3K2drcWxFVW16ZlBxR0lMQm5nODNVVllOczVGM2dGSlQyZXpQSmFLV1E2bXBoSzNjM3RKcEVCRlJLOFlDREJGUkM3WXZLUjJWYXJXUVdKTjZlY05PTGhjU1M2cERTVDhpc3lUV3BEbFdNbXRNRDM3SElxY2VkYmIzUUY1NWFyTS9sNGhhanJ6eVZIU3k5N0IwR2tSRTFJcXhBRU5FMUVMcEFPeUl2U0VzM3ZUZWZzSmlTUkdmZnhKL3BXOHplZDVEdmsvQ3pkR25DVEl5TE5CdE9DNW03YlBJczRtb1piaVl0UStCYmc5YU9nMGlJbXJGV0lBaEltcWhZdklLa0ZCbzJoYWRodmk2dXFCZk44c2YyVnhjbFlPd21KVW16K3ZxNkkySGZKOXFnb3lNODZEMzQwZ3FPSXZVMjVjdGxnTVJXVTdxN2N0SUtqaUg0VDZQV3pvVklpSnF4VmlBSVNKcW9VUTMzN1gwbVVGYW5ScmJyeTFIbGJyVTVMblRnOTZCM01xbUNiSXlqcDIxQTZZSEw4Yk9tRTlaaENGcVoxSnZYOGJPbUUveGNQQTdzSlczbkZQa2lJaW85YkcyZEFKRVJGUmZxVktGL1VucFFtSlp5V1NZRXVBckpKWVVoMjZzeDgzaTZ5YlBHK3c1SGQ2dS9ab2dJOVA0ZHg2RVIvdStpL0RybjZOWGx5RVk2QkVLTjBkZk51VWthb09VbWtya2xhZmlZdFkrSkJXY3hZeSs3OEt2OHlCTHAwVkVSSzBjQ3pCRVJDM1FIemRTb2RDWWRqeHpReDdvMlIxdURwWXRFaVRrbjhMSjlLMG16M08yNjRMeEFTODBRVWJtOGU4OENBdUgvWWlUNlZ1eEovWXIzSzdNNHVsSVJHMlFyZHdlbmV3OUVPajJJQllPK3hGMjFsejVRa1JFMHJFQVEwVFV3clMxNXJ0bHlrS0VYemU5N3dzQVRBbGNCRHRyUjhFWlNXTm43WUF4L3ZNd3huK2VwVk1oSWlJaW9sYUVQV0NJaUZxWXl6bjVTQzRxRVJMTHhjNFdJNzA5aGNReWp3NjdyMytCQ2xXeHlUT0QzRVlneUcxRUUrUkVSRVJFUk5UOFdJQWhJbXBoUks1K0NlM2xBMXU1NWI3VW44dU1RR0xCYVpQbjJjb2RNQ1Z3VVJOa1JFUkVSRVJrR1N6QUVCRzFJRVZWQ2h4S3pSQVd6NUxiandvcWJpSXFjYTFaYzBmNVBRMW5POHNmbTAxRVJFUkVKQW9MTUVSRUxVaEVZaXFVR3EyUVdBR2RPaUtvYXljaHNVeWwxYW14TStaVHFEUUtrK2Qyc3ZmQU1LK1pUWkFWRVJFUkVaSGxzQUJEUk5SQzZBRHNqRThTRm05Nkh6L0loRVV6emRHVVRjZ3FpVGRyN3FUZUN5RzNzaEdjRVJFUkVSR1JaYkVBUTBUVVFwelB6a1Y2Y2FtUVdISXJHU2IzOGhFU3kxU1pKYkU0bXJyUnJMbCtuUWNoME8xQndSa1JFUkVSRVZrZUN6QkVSQzFFZUh5eXNGZ2p2RHpRMmI2RHNIakdVbWtVMkJuelQraDBwbStqa3Nsa0NPMzlDbUN4ZFR0RVJFUkVSRTJIQlJnaW9oYWdWS25Db2RTYnd1Slpxdm51NGVRTktLeklOR3Z1Zlo3VDBjM0pjazJEaVlpSWlJaWFFZ3N3UkVRdHdQNmtOQ2cxR2lHeE9uV3d3d2l2SGtKaW1lSm04WFg4bGI3RHJMa2RySjB3eG4rZTJJU0lpSWlJaUZvUUZtQ0lpRnFBM1FrcHdtS0Y5dktCdFZYemZubFhhNVVJajEyRk82MkVUVGZLLzFrNDJIUVVteFFSRVJFUlVRdkNBZ3dSa1lVbEZoYmhlbjZoc0hoVEFueUZ4VExXa1pSZmtWK2VidGJjTGc1ZUdOcnpFY0VaRVJFUkVSRzFMQ3pBRUJGWjJCNkJxMS84WEYwUTFMV1RzSGpHeUM1TndJbTBMV2JQbjlUblpWakpyQVZtUkVSRVJFVFU4ckFBUTBSa1FTcXRGbnR2cEFxTE56WEF0MW5QRU5KbzFRaTd2dEtzVTQ4QUlLRExFUFR1TWt4d1ZrUkVSRVJFTFE4TE1FUkVGblEwTFJQRkNxV1FXRElBa3dOOGhNUXkxdkcwMzVCYlp0NEtIcG5NQ3BONnZ5STRJeUlpSWlLaWxva0ZHQ0lpQ3dvWHVQM292aDdkNE83b0lDeWVJYmxsS1RpYXN0SHMrVU43UG9xdWp0NENNeUlpSWlJaWFybFlnQ0Vpc3BEYzhncWN5cndsTEY3ek50L1ZZVy84djZEVm1YZDB0cjJOTTBiNVBTczRKeUlpSWlLaWxvc0ZHQ0lpQzRtNGtRcXR6cnhqbSs5bUo1ZGpuRjlQSWJHTWNUbjdBTktMcnBrOWY0ei9jN0MzY1JhWUVSRVJFUkZSeThZQ0RCR1JCV2gxT3V3V3VQMW90SzhuSEcxc2hNVnJUSlc2RkZFMzFwazl2NnVqTis3em5DWXdJeUlpSWlLaWxvOEZHQ0lpQzdpVWs0K2JKV1hDNGsxdHh1MUhoNUkyb0VKWlpQYjhjYjJlaDVWTUxqQWpJaUlpSXFLV2p3VVlJaUlMQ0k5UEZoYXJzMzBIRFBQb0xpeGVZN0pLNG5IdTVoNno1M3U2QkNISWJiakFqSWlJaUlpSVdnY1dZSWlJbWxtNVNvV0RLUm5DNG9YMjhvSGNTaVlzWGtOME9pMzJ4cThCWUg3Zm12RUJMK0RPZ2RsRVJFUkVSTzBMQ3pCRVJNMXNmMUk2RkJyelRnL1NaMnFBajdCWWpUbWZ0UmRaSmZGbXorL1ZaUWg4T3cwUW1CRVJFUkVSVWV2QkFnd1JVVE1UMlh6WHYxTkg5T25TU1ZpOGhwUXJpM0RveG8rU1lvenI5YnlnYklpSWlJaUlXaDhXWUlpSW1sSHk3V0pjeXlzUUZtOWFnRyt6Yk9nNWVPTS9xRktiM3pRNHhIMDBlamozRnBnUkVSRVJFVkhyd2dJTUVWRXoycDBvYnZXTERFQm9MMjloOFJxU1huUU5sN0wzbXoxZkpyUENXUC81QWpNaUlpSWlJbXA5V0lBaEltb21hcTBXZXhOVGhjVWI0dUdPYm80T3d1THBvOVdwc1RmK1g1SmlEUEtZZ3M0T25vSXlJaUlpSWlKcW5WaUFJU0pxSnNjeXNuQzdTaUVzM3BRQVgyR3hHbkk2SXd5NVplYXYyckcyc3NVb3YyY0Zaa1JFUkVSRTFEcXhBRU5FMUV4RU50L3RZQzNIV04rZXd1THBVNnJJUjNUeXo1SmlEUE9hQ1dlN0xtSVNJaUlpSWlKcXhWaUFJU0pxQm5rVmxUaVJrUzBzM2hpZm5uQ3dzUllXVDUvOWlXdWgxRlNhUGIrRHRSTkcrRDRoTUNNaUlpSWlvdGFMQlJnaW9tYnd4NDFVYUhVNllmR2FldnRSY3VGNXhPUkVTNG94M09jSmRMQjJGcE1RRVJFUkVWRXJ4d0lNRVZFVDB3RUlGN2o5cUl0OUJ3ejFjQmNXNzI0YXJRcDc0OWRJaXVGazF3WER2R1lLeW9pSWlJaUlxUFZqQVlhSXFJbGR6c2xIZW5HcHNIaVRBM3dndDVJSmkzZTNrK2xiVVZpUktTbkdLTDluWUNPM0U1UVJFUkVSRVZIcnh3SU1FVkVUMjUyUUxEUmVVMjQvS3E3S3hkR1VqWkppZExMM3dDQ1B5WUl5SWlJaUlpSnFHMWlBSVNKcVFoVXFOUTRrWndpTEY5Q3BJL3AwZGhVVzcyNS9KcTJIV3F1VUZHTnNyL213a2pWdGcyQWlJaUlpb3RhR0JSZ2lvaVowTUNVRGxXcTFzSGhUZXZzS2kzVzNySko0WExsMVVGS003czRCQ09rMldreENSRVJFUkVSdENBc3dSRVJOS0NKUlhQTmRLNWtNazN2NUNJdFhsdzVSTjlaSmpqTFcvem5JWkUzWG40YUlpSWlJcUxWaUFZYUlxSWxrbFpiandxMDhZZkdHZUxqRHpjRmVXTHphNHZOT0l1MzJaVWt4UEZ3QzBidnJNRUVaRVJFUkVSRzFMU3pBRUJFMWtUOXVwQXFOTnpXZ2FWYS9hSFZxSExqeEg4bHhSdnM5QzRDclg0aUlpSWlJOUdFQmhvaW9DZWdBN0JWWWdPbGdMY2RvbjU3QzR0VjJMak1DQlJVM0pjWGc2aGNpSWlJaW9zYXhBRU5FMUFTdTVSWWdvNlJNV0x6UlBqM2hZQ1ArWkNHRnVoelJ5YjlJampPS3ExK0lpSWlJaUJyRkFnd1JVUk1RdWZvRkFFSjdlUXVOVisxWTZpWlVxa29reGVqaDNBZDl1UHFGaUlpSWlLaFJMTUFRRVFtbTFHZ1JsWnd1TEY1SE8xdmM3OWxkV0x4cVJWVzNjQ3BqcCtRNG8vMjUrb1dJaUlpSXlCQVdZSWlJQkR0eE13c2xDcVd3ZUJQOHZXRnRKZjdMOVo5Skc2RFJxaVRGNk9IY0czMjYzaThvSXlJaUlpS2l0b3NGR0NJaXdmWW1wZ3FOTjdtWCtOT1BNa3ZpY1BYV0ljbHhSbkgxQ3hFUkVSR1JVY1IzZENRaWFzZUtGVW9jejhnV0ZxK0hreVB1NmRaRldMdzdkSWhLL0xma0tOMmRBeERZOVFFQitiUXVKWlVxZkJHWmdQQUxtVWpLTFVlNVFtM3BsSWlJaUN6RzBjNGF2Ym81NHBGQm5sZzh1UTljN0cwc25SSlJpOFVDREJHUlFGSEo2VkJydGNMaWhmYnlocFZNN0FxVHVMd1RTQys2S2puTzZIWjQ4dEhCbUJ5OHNPRThKdlp6eDMrZUc0d1FUeGM0ZGVDM1VpSWlhci9LcXRTSXlTekJocU1wNlAvQkFmd3cvejZNRDNHM2RGcEVMUkovYWlRaUVrajA5cU5Rd2R1UE5GbzFEaVQrUjNLYzdzNEJDSFI3VUVCR3JjZkJtQnpNKytFc05pNGNodEZCYnBaT2g0aUlxRVZ3Nm1DTlliMDZZMWl2em9pT3k4UFQvejZOWDE0Y2luRjl1MWs2TmFJV2h6MWdpSWdFU1NzdXhiVzhBbUh4ZW5kMlJhOU9IWVhGQTRCem1idFJXSmtwT2M2b2RyYjZwYVJTaFJjMm5NY21GbCtJaUlnYU5EcklEUnNYRHNPQzllZFFVaW10MFQ5Ulc4UUNEQkdSSUh0dnBBcU5GOXJMVzJpOEtuVVpqcVQ4VjNLYzdzNEJDR3BucTErK2lFekF4SDd1R01YaUN4RVJVYU5HQjdsaFlqOTNmQkdaWU9sVWlGb2NGbUNJaUFUUTZuU0l2SkVtTk9aRWY3RUZtR01wbTFDcEtwVWNaNVRmTTJoUHExOEFJUHhDSnVhUDlMTjBHa1JFUkszQy9KRisySDB4eTlKcEVMVTRMTUFRRVFsd0tTY2YyV1hsd3VJTjdPNkdIazZPd3VJVlZkN0M2WnM3SmNkeGQrcUZ3SzdEQldUVXVpVGxsaVBFMDhYU2FSQVJFYlVLSVo0dVNNb3RzM1FhUkMwT0N6QkVSQUpFSktZSWpTZTYrZTdCcEIrZzBVby9Mbm1VM3pPUUNUNlZxVFVvVjZoNTJoRVJFWkdSbkRwWW82eEsrczhkUkcwTkN6QkVSQklwTkJvY1RNa1FGazl1SmNONFB5OWg4YkpMRXhDVEV5MDVqcnVUUDRMY1JraFBpSWlJaUlpb0hXSUJob2hJb2lOcG1haFFpZnRmbmdkNzlrQkhPMXRoOGY1TTJpQWtUbnRkL1VKRVJFUkVKQUlMTUVSRUVrVWtwZ3FOTjFuZzlxUDBvbXU0VVhCV2NweHVUbjRJY250SVFFWkVSRVJFUk8wVEN6QkVSQklVVkZiaFZPWXRZZkhzcmEzeGtMZUhvR2c2L0prc1p2WExTTitudWZxRmlJaUlpRWdDRm1DSWlDVFluNVFHclU0bkxONFlYMC9ZVzR0cDlwcFNlQkZwdHk5TGp0UFp3Uk45dTQwVWtCRVJFUkVSVWZ2RkFnd1JrUVFSTjFLRnhoTjMrcEVPaHdUMWZobnU4d1JrTW42N0lDSWlJaUtTZ2o5UkV4R1o2Y2J0WWlRVUZBbUwxNm1ESFlaNnVBdUpsWkIvR3BrbHNaTGpPTnQxUWYvdUV3UmtSRVJFUkVUVXZyRUFRMFJrcGo4RU45K2Q0TzhOYXl2cFg1WjFPaDBPSi84a0lDUGdBZS9ISWJleUVSS0xpSWlJaUtnOVl3R0dpTWdNV3AwT2Z5U2xDWTBaNnU4dEpFNXMzbEhjS3IwaE9ZNjlqVFB1ODV3cUlDTWlJaUlpSW1JQmhvaklER2V5Y3BCZlVTa3Nub2VUSSs1eDd5bzVqazZueGVIa242VW5CR0NZMTB6WXl1MkZ4Q0lpSWlJaWF1OVlnQ0VpTXNNZlRkQjhWOFFoejFkekRpRy9QRjF5SEJ0NUJ3enRPVU5BUmtSRVJFUkVCTEFBUTBSa3NncVZHbittM2hRYU16UkErdWxIV3AwYTBjbS9DTWdHR093NURmWTJ6a0ppRVJFUkVSRVJDekJFUkNiN00vVW1xdFFhWWZINmRIYUZ2NnVMNURnWHMvYmhkbVcyNURoV01tczg0UDJZNURoRVJFUkVSUFEvTE1BUUVabEkrUFlqQWF0ZjFGb2xqcVpzRkpBTk1LREhSRGpiU2U5SFEwUkVSRVJFLzhNQ0RCR1JDZklyS25FdU8xZFlQQm1BU1FKT1B6cWZHWUVTUlo3MGZHUXlEUGQ1UW5JY0lpSWlJaUtxaXdVWUlpSVRIRWpKZ0ZhbkV4WnZZSGMzdURzNlNJcWgwbFRoV09vbUlmbjA3VFlLblIwOGhjUWlJaUlpSXFML1lRR0dpTWdFKzVMU2hNWUw3U1Y5KzlHWm0yRW9WeFlKeUFZWTRmT2trRGhFUkVSRVJGUVhDekJFUkViS0tDbERURjZoc0hoeUt4bkcrM2xKaXFGUWwrTjQ2aFloK1FSMEdZTHV6Z0ZDWWhFUlVlTjBPaDFVS3BXbDB5QWlvbWJFQWd3UmtaSDJDMTc5OG9CbkQ3alkyVXFLY1NwakI2clVwVUx5R2VFN1YwZ2NvcVkwWWNJRVRKZ3dBZXZXclRQcEh0V24xV3B4OU9oUkhEMTYxT0RZOHZKeXFOWHFKczNueXkrL3hOcTFhNXYwR2JWZHUzWU5VVkZScUt5c3JMbW1WQ29SRVJHQmlJZ0l2WFBDdzhNUkhoNE9wVklwNmRtcHFhbDQ0NDAzc0h6NWN1Z0VibXU5MjlHalIvRzN2LzBOQ29YQzdCZ3FsUW9SRVJFb0tDZ3dhZDdTcFV2eHhSZGZtUHk4cUtnb2hJZUhHelUyS3lzTDMzNzdMVEl6TTAxK0RoR1JKVmhiT2dFaW90WkFCeUJTY0FGbW9zVG11NVdxRXB4TTJ5WWtGNitPL2VEamVvK1FXRVRVT2lnVUN2empILzhBQUJ3NGNLRFJzVC85OUJQMjc5K1BwNTkrR25QbXpHbDA3SVFKRXdBQUd6ZHVoTHU3dTlINVJFWkd3c1hGQlMrLy9ISzllNnRXclRJNkRnQXNXYkxFNEpodDI3Ymg1TW1UU0VsSndVc3Z2UVFBcUt5c3hKbzFhd0FBMDZaTnF6Zm4yMisvQlFDTUhqMGF0cmJtRjlBVkNnV1NrcEtnVkNxeGZ2MTZMRml3d094WURTa3VMc2FhTld0UVVsS0NOV3ZXWU9uU3BXYkZPWDc4T05hc1dZT29xQ2g4K2VXWHNMYXUrL0hod0lFREtDMHR4Y3laTSt0Y3YzanhJcnk4NnEveTNMbHpKNXlkbld2ZUozZjc2YWVma0orZmowY2VlY1JnYmlkUG5rUjRlRGd5TXpQeHozLyswNFJYMVR3V0xWcUVzckl5WWZHY25Kenc5ZGRmQzR0SFJNMlBCUmdpSWlNa0ZOeEdXckdZbFNZQVlDdTN3aWdmRDBreFRxVDlEcVdtUWtnK0QvaytpVHRuTWhFMUxEazVHZjcrL3BaT284M0l6TXpFYTYrOUJxMVdpNisvL2hvK1B0SjdRaldWVTZkT29hcXFDajE2OUxESTg2T2lva3dhYjZnQVUxeGNqRE5uemtBbWsySEtsQ2xTVWpOTFlHQWdYbjc1WmF4WnN3WkhqeDdGbkRsejRPenNMUFFaSFR0MnhIdnZ2WWRseTViaHdJRURHRGh3WUlORmo4YU1HVE1HUjQ4ZXhmSGp4N0YrL2ZxYVlsVzF6WnMzSXlNam8xNEJwaUZyMTY2Rmw1ZVhXYm5jN2RGSEg4WGV2WHR4N3R3NVhMaHdBWU1HRFpJY1U2VE16RXlVbEpRSWkrZmk0bUxTczE5OTlWWElaREo4ODgwMzZObXpwN0E4aU1oOExNQVFFUmxoWDFLNjBIZ2p2RHpnYUdOajl2eHk1VzJjdWJsTFNDN3VUdjdvM1hXWWtGalVOaDA5ZWhRYk5teEFabWFtd1pVU1pCeWxVb21QUC80WVpXVmxXTFpzbWRIRmwwY2ZmZFNvY1pzMmJZS2pvNk9VRkdza0p5Y2pKeWNIOXZiMkdEYk1jbDhydkx5OHNHSERoa2JIeko4L0h4a1pHUVpqSFRod0FHcTFHZ01IRHRTN1NrT0srZlBubXpSZXE5WGlqVGZlTURpdVM1Y3VKcThFR2pKa0NLWlBuNDc5Ky9lanZMemNwTG0xTFZxMENCY3ZYc1NPSFRzd2V2Um9CQVlHbWgzTEhOOS8vejNPblR1bjkxNXhjVEZrTWhtKy92cHJXRm5wNzY1USszMVRXRmhvY0JXWHFYYnYzZzE3ZS9zRzc0djR1bWxxd2NyVDB4TkxsaXpCeHg5L2pBOC8vQkJyMTY2Rm5aMmQ1RHlJU0JvV1lJaUlETkRxZE1MN3YwamRmdlJYK2phb05PYnY2YTl0QkZlL2tBR3hzYkhzc1NEWWYvLzdYNlNtcG1Ma3lKRVlQWHEwMGZPa2ZJZzIxN0ZqeHdBQXc0Y1BieE1mNERRYURjTEN3Z0RBcUcwdXBqS21BRlJiVGs2T1VlUDA5WjB4dHVBRUFOOTk5eDIrKys2N1JzZnMzYnRYNzlhcVRwMDZZZjc4K1Nnc0xJU3ZyNjlSenhNcFB6L2Y0T3MwNTJ1VXE2c3JaREx6dnY5cHRWb1VGeGViTmJlNURCOCtIT1BHamNPaFE0Znc4ODgvMTF1OVJFVE5qd1VZSWlJREx1WGtJN2VpMHZCQUk5bGJXMk9FbC9uYmp5cFZKVGh6MDdnR2hZWjBzdStCdnQxR0NZbEZSTWE1ZGVzV2R1ellBUnNiRzd6NDRvc216VzNzZjlLTGk0c3hlL1pzMk5uWndjSEJRV3FhQU82YzFMTi8vMzRBd01HREIzSHc0RUc5NCtiT25Zdm5ubnZPcE5oeGNYRll1WEpsbld0bFpXVjFWcERVWHJtUW01dHJzSTlKYm02dXdlZEdSMGNqSnljSFhsNWVlUERCQjAzSzJWanU3dTdZdUhGam5XdUhEeC9HWDMvOWhSa3paaUE0T05pa2VJWldQN2k3dTB2cVNhT3Z1TEZtelJwY3ZueTUzdlhhVFpzTnJVZ3lWdTIvODl1M2I5ZTVKcGZMOGNNUFB3QzRVL1RZdG0wYk9uYnNpTkRRVUwyeGtwS1NzSFhyVnN5Yk44L2dscm1mZnZvSlRrNU9adVdjbDVlSHVYTmJmdlA2NTU5L0hzZVBIMWtBaUprQUFDQUFTVVJCVkVkWVdCaW1UWnNHVDA5UFM2ZEUxSzZ4QUVORVpNQSt3YXRmUnZsNG9vTzEzT3o1cHpKMlFxV3BFcExMY0o4bllDVXpQeGNpTXQzdnYvOE90VnFOcVZPbm10U2sxcEJidDI0QnVMUDFRQ2FUbWJSbG9YcnM1TW1UOGZiYmI5ZGNQM3YyTFBMeThtQnRiYTIzcUZOWldRbVZTbVhXS2dLRlFsSHZnNzlXcTIxd3BZTlNxY1MxYTljYWpXbm9wQ2FkVG9mZmYvOGRBREJuemh6SVpESnMzcnk1cHJDbDBXaHF4amEybFdqUm9rV1F5Ly8zdGROUUlTSXRMUTFmZnZrbHFxcXFNR2pRSUpNTE1JWXNXN1pNVWt4OTc1Vzh2RHlUVnZQb2k1R1JrV0hVKzFEZmM2cXYxZDVXbEpPVGc5OSsrdzFLcFJLZW5wNjQ1NTY2emVOVktoVSsrK3d6cEthbVFxdlZZdG15WlVibjMxYTV1YmtoTkRRVTRlSGgyTHg1TXhZdlhtenBsSWphTlJaZ2lJZ2FvZEpxY1RERnRPWGtoa2paZnFSUWwrTjB4azRoZVRqYXVxSi9qNGxDWXBGcENnb0tFQllXaGpObnppQXpNeE5xdFJxdXJxN28yN2N2NXM2ZGk0Q0FnSHB6c3JLeUVCNGVqZ3NYTGlBN094c2FqUWFkT25WQ1NFZ0lwazZkaWdFREJ1aDlWdldIbjltelorT2xsMTdDcFV1WHNHWExGc1RGeFVHcFZLSkhqeDRZUDM0OEhudnNzWHFubStqNzRGVDdXdTNWR0xXZjgvenp6MlBEaGcwNGNPQUFpb3FLOE13enorRFpaNThWOG5xa1NrcEt3clp0MjNEcDBpVVVGUlhCMGRFUnZYdjN4cFFwVXpCeTVFaTljMHg5YlkycHFLaW9XVVZpenZhWDdPeHNmUFhWVjNqdHRkZmc3VjMzYTBuMUZvenFmakxHOUlDcDN0SlVQZmJ1TFVaLy9QRUhBT0RaWjUvRmswOCtXVy8rc21YTGNPYk1HWFR1M05uRVZ3TDA3OSsvM252SXhjVUZPM2JzMER1K1o4K2VrbnZBSER4NEVDa3BLUUNBY2VQR0FiaXo0cUt4QW9BK1dWbFpqZVpSVzI1dUx0NS8vMzFVVlZYQnlja0pWNjlleGRXclY0MmFPMzM2ZEFRRkJSbjlMSkdXTDE5dTFMaHg0OGFoc0xEUTZMaTdkKyt1ZDYzMisrREpKNTlFZm42KzN0VmVQWHIwd05LbFMvSHh4eDlqK2ZMbFdMdDJiWjMzM284Ly9valUxRlNFaElRWWRSSldjeEhSY0ZpS1J4NTVCT0hoNGZqenp6K3hjT0ZDczFmOUVKRjBMTUFRRVRYaXI1dTNVS0tvdisvZVhNNjJOcmpmczd2Wjg4L2NESU5DTGFZSHhOQ2VqOExheXZ3bDYyMmRWcWREZnFrU1YyK0szZU4vNU1nUnJGNjlHcFdWZGJlMUZSUVU0Tml4WS9EMTlhMVhnQWtMQzhPNmRldnEvZTkrWGw0ZW9xT2pFUjBkamREUVVMejU1cHQxL2xmK2J0dTNiOGU2ZGV2cVhFdFBUOGVHRFJzUUd4dUxUejc1Uk9LcnUrT3JyNzVxOU5RYVVhL0hWTnUzYjhjUFAvd0FyVlpiYzYya3BBVG56NS9IK2ZQbk1XN2NPTHo3N3J1TnJ1WXc5Tm9NT1hQbURLcXFxdUR0N1EwL1B6K1Q1NTgrZlJvWEwxN0U1NTkvanErLy9yck9uMDlpWWlJQTFEUklyZTV6MHBES3lrbzgvUERERFk1TlMwdkR5Wk1uWVdOajArQkpRZFdGQ0gyTmJETXpNL0hYWDM4WjNUaTRxVlZWVmRVcDRGUVhIRjk1NVJXODhzb3JBUDYzalF2UXY5MnIrb1AwOXUzYjBiRmpSNzNQMmIxN2Q4MnFqYnk4UEN4ZHVyUm1hMVJaV1psSjc1OGhRNFlnS0NnSTI3ZHZGL3B2UVlyVTFGUzR1cnJDMWRVVkFQRFVVMCtaTkgva3lKR1NlZ2tOSHo0YzA2Wk5nNVdWRlRwMDZGQnovY3laTTlpMWF4ZDhmSHl3ZlBseVNWdXlSQlBSNk5uVTNrSjNQOS9Qenc4cEtTazRkZW9VeG84Zkx6a2ZJaklQQ3pCRVJJMFF2ZjFvakc5UDJNcjFuOUpnaUZKVGliL1N0Ly92Z2c1bTk4NjF0ckxENEo0UG16ZTVEU3FyVXVOc1NpRk9KaFpnM2VGa1pCU0tPZDc3Ym1mUG5zV0tGU3VnMCtuZzVPU0VXYk5tNGI3NzdvT0Rnd095czdOeDhPREJlaC8rOSsvZlg5TTRzMXUzYnBnelp3NkNnNE1obDh1UmtwS0NIVHQySURFeEVmdjI3WU85dlgzTkI4bTdYYnQyRGZIeDhSZ3paZ3ltVEprQ1YxZFh4TVhGWWYzNjlTZ3FLc0pmZi8yRjQ4ZVBZOFNJRVRWemZ2bmxGd0RBbGkxYkVCa1pXZWRhUTVLU2tuRHAwaVhNbURFREV5ZE9SRlZWRlhRNm5mRFhZNm9EQnc3VUZKOEdEQmlBMmJObm8wZVBIaWdzTE1TZVBYdHc5T2hSSERwMENINStmZzJla0dMb3RSbmovUG56QUlDaFE0ZWE5VG9lZWVRUkhEbHlCTmV1WGNPbVRadnFyTDZKaTRzREFJU0VoSmdWKzI2Yk5tMkNUcWZEdUhIajlCWWJxcXFxYWdvdytvNjQvZlRUVDFGY1hJelkyRmk4L2ZiYmtodjRGaFFVR0R3RnFLQ2dvTUY3di8vK08vTHo4eVhsWUl6cTAzQlNVMVB4L3Z2dkl5OHZEelkyTmxDcFZIajk5ZGRyaWw3NnFOVnFmUEhGRnpoMDZCQjY5KzVkOHo1cHFOalRsQklURS9IVlYxOWg3Tml4TlVVcEFQajY2Njl4OWVwVjdOcTF5NnlWRlAzNzl6ZHAvS0pGaTFCV1ZxYjMzbXV2dlZiejY3eThQT2gwT3BTV2xtTFJva1YxeGkxY3VORHNmM01paU9pVkV4c2JXMitWb2ltR0RCbUNsSlFVbkQ5L25nVVlJZ3RpQVlhSXFBRVZLaldPcElrOStVWEs5cU56bVh0UXFTcjUzd1VKQnhjTjlBaUZnMDN6LzBEZmtoUlhxckR6WENZMm5rekQ0ZGhjbVBnNTJtUlZWVlZZdVhJbGREb2R1bmJ0aXRXclY4UEQ0My9ObUgxOGZIRC8vZmZYV1JsVFZGU0ViNzc1QmdEZzUrZUgxYXRYdzluWnVlYSt2NzgvUm8wYWhROCsrQURuejUvSHJsMjdNR1hLRkwybmxNVEZ4V0hXckZsWXVIQmh6VFZmWDE5NGVYbmh6VGZmQkhCbmUwYnRBa3gxZnJXM3N0VE9XWitMRnk5aXhvd1plZ3NuSWwrUEtVcEtTdkR0dDk4Q0FDWk5tb1IzM25tbnB0RGw3ZTJOQVFNRzRMUFBQc09oUTRld1pjc1dQUHJvbzNxTEJZMjlObU5WRjBuTTNWWWlrOG13ZVBGaXZQVFNTL2p0dDkvd3dBTVBvSGZ2M3Fpb3FFQnNiQ3djSEJ4cVZsQ3AxV3FFaFlYQnlzb0tNMmZPTk9rNUdSa1ppSTZPaGt3bXd4TlBQS0YzVEh4OFBMUmFMVHAzN2d3M043ZDY5MmZNbUlHTkd6Zml6ei8vUkdwcUt2Nys5NytqZTNmREt3QjFPaDNPbmoyTEF3Y08xT25oVVZGUllmYnFvK1RrWkd6WnNzV3N1ZVk0Y2VJRVZxMWFoZkx5Y3N5ZVBSdVRKMC9HTysrOGcyKy8vYlptNjlyZHhkYU1qQXo4ODUvL1JHSmlJZ0lEQTdGaXhRcGh6WlRONGVMaWdzVEVSSFRyMXExT0FTWTdPeHZPenM2NGZmczJac3lZSWVrWm4zNzZLWVlNR2RMb21Nek1USlNVbERRNnByYkN3c0o2VzZJc2NYcVlhRkw3QmxYUGo0K1BGNUVPRVptSkJSZ2lvZ1ljU2MrRW9sWkRScWxjTzloaFNBL3pHbTZxdFFxY1ROc3FLQk1aN3ZlZUpTaFc2NkxWNlJCNTVSYitlendOdXk5bW9Vb2w3dS9Ya0tpb0tCUVZGUUVBM25ycnJRWUxHZFgvZXc0QUVSRVJVQ2p1SERlK1pNbVNPc1dLYXRiVzFuanJyYmZ3ekRQUFFLZlRZZS9ldlhqMTFWZnJqWE54Y2RIYlZEUWtKQVQrL3Y1SVRrNUdRa0tDV2ErdE5oc2Jtd1o3b29oOFBhYll1M2N2S2lvcTBMRmpSN3orK3V0NnR4ZzkvdmpqT0hUb0VNckt5bkRseWhXOUh3b2JlMjNHME9sMHVIbnpKZ0JwV3hJOFBUMHhiOTQ4ckZ1M0RwOS8vam5XcmwyTEN4Y3VRS1BSWVBEZ3dUWC9TMzdseWhXc1c3Y08xdGJXR0RCZ0FQejkvWTEreHRxMWE2SFQ2VEIyN0ZoNGVucWlyS3lzM21xSEN4Y3VBRUNEL1hyR2p4K1BrSkFRZlB6eHgwaE9Uc2Fycjc2S0R6LzhzTkVWRUJVVkZYam1tV2VRazVOVHAvRDN4aHR2d01uSnllQ1IzZEhSMGZWV1MxUTNabFdyMVJnNWNtU2RVM3lhd29ZTkc3QjU4MmJJWkRJc1dMQ2daa1hWeXBVcjhkNTc3K0gvczNmbllWR1c2eC9BdjdNd0xMS0lzc25pdmlHWTRyNnZhV1V1YVZscGRrNVpxV25wc1VWUG1aV3R4enlWbGxabVdsbVdsbXZ1YTRvcDdvZ3ByaXl5YjdJek1EQXo3KzhQZmpPSGdRRm1tQWRCK0g2dTYxeEhadDczZnA0UkpPYm11ZS83cDU5K1FuaDRPT2JObTRmV3JWc2pKeWNIR3pkdXhQYnQyNkhWYWpGaXhBak1uei9mcEx5bUxuaDdlNk41OCtZbTN4YzBHZzN1M0xtRHpwMDd3ODdPcnRLdlk1MU9oNlNrSktoVXFpb2JUWmY5Zm1jdVJrUkVCSll0VzJiMmF6Y3pNeE9uVHAzQ3lKRWo2KzE0ZEkxR1kvTDk1dFZYWHpWT2Vhb0pXMDdTR0U2cEpTY25RNUtrR28vZkppTGJNQUZEUkZRSjBlVkg5N2NKZ0VKZXN4OTRMaVR1UVVGeHpYOW9LeXZRYXhDYU9UYXVNWlE2dllUZnp5VGd3NTFYY2RtQ25pNlA5UFREM0ZIdDBiOTljempZS1NENzUrODI3K0hVcVZNQVNrK1FXSG9VM2xDdTByWnRXM1RvMEtIUzY3eTl2ZEc1YzJkY3ZYb1ZseTVkTW50TlNFaElwVDBSMnJkdmoram9hT1RrMk43dkppZ29xTkt5QkpHdnh4cG56NTRGQU54MzMzMlZscWlVN2E4UkV4TmpOZ0ZUMVd1elJFNU9qckh2amJrVEk5YVlOR2tTamgwN2htdlhybUhkdW5WSVRVMEZBUFR2Mzk5NFRZOGVQVEI0OEdBY1AzNGMvL25QZi9EVlYxOVpWTUx3MTE5LzRlelpzMUFxbFhqMjJXZVJrNU9ET1hQbW9FZVBIcGd6WjQ3eHplN0preWNCbEg1dFZhWjc5KzVZdm53NUZpMWFoTFMwTkN4Y3VCQXZ2ZlFTeG80ZGE3eW1zTEFRdTNmdkJsQjZhaWMxTlJWRGhnekI4ODgvYjd5bTdQVlZNWmVnMmJWckYySmlZdUR1N283WnMyZlhlZ0ttVzdkdTJMTm5EMTU3N1RYMDY5ZlArSGliTm0zdzNYZmZZZm55NVFnTkRjV01HVFBRdlh0M1JFWkdRcVBSb0ZtelpwZzVjeVpHakJoaDhWcUdyNmNQUC95d1ZucWVkT3pZRVdGaFljakp5WUdibTV2eHpYdXJWcTNnNCtOVGFVSWdLaW9LczJiTndwQWhRN0J3NFVLTDE5Tm9OTVpKVkk4Ly9qaHljM014ZCs1Y3N3bVlYMzc1QlR0MjdNRGZmLzl0MVJwM2kxNnZoMGFqTVRuRmxKU1VkRmZLNE16eDhQQUFVUG8xazUyZERYZDM5enJaQjFGanh3UU1FWkVaV1VVYWhDV2tDSTFaMC9Jam5iNEVKMjV2RXJhUEFTMGZGeGFydml2UjZiSGhaQncrMm5rVk4xUE45eEF3Nk9ydmh2Y21CV0Y4RDEvSWErRTNnMUZSVVFDc08wWnVhTHBvYmlwU2VhMWJ0OGJWcTFlTnpUN0xhOTY4ZWFYM0drNmlGQmZiM25EYVhDOFFBNUd2eHhxM2I1Y21VNDhmUDQ3ang0OVhlMzFlWHA3Wng2dDZiWllvVzE1VzFXLytMU0dYeS9IcXE2L2l4UmRmeEpZdFc2QlFLT0RvNklpQkF3ZWFYRGQ3OW15Y08zY09NVEV4MkxCaEEvNzV6MzlXRzl2UUsyZjgrUEh3OGZGQldGZ1lNak16c1hmdlhseTdkZzN2dnZzdTh2THlFQnNiQzZWU2lRRURCbFFacjNYcjFsaXhZZ1hlZU9NTnhNYkdZc1dLRlZDcFZPamJ0eSsyYmR1R1AvNzR3L2gzYm05dmowOCsrUVJkdW5SQmVucTZrT2t4WDM3NXBiRjB5OXlwSzlGNjl1eUpEUnMyVkRpVm9kZnJFUmNYQno4L1B6ZzVPVUd0VmlNOFBOejRmTisrZmVIczdBeTFXbTF4NlpHaHRNYVFnQlBOa0lDNWRlc1dldmJzYVp5MFZYNENWM21HNzNlOWV2V3FkbzM4L0h6OCtlZWZPSFhxRkM1ZXZHajhQcFNYbDRlZ29DQ3pwMndTRWhLd2UvZHVPRGc0NEpsbm5ySHlWZDBkaG4vdlpUK1h2Lzc2YTExdHgrUkVWVkZSVVozdGc2aXhZd0tHaU1pTXd6SHgwQXRzQ3VMcDVJanUzaDQxdXZkaThuN2thdEtGN0NQQUxRaitibDJFeEtydkRsMUp4Y3MvaGVOYXN2azMwd2J0dlozeDRXUEJlS3kzZjYwa1hnd01QUXhjWFYwdHZzZFFTbUhKcVF2REQ5ZmxweXNaR0theW1DUHlLSHBWWlJNaVg0ODFyTzMvVUg0NlUvazkxVlRaaHIxVmZUNHMxYnAxYXp6MTFGUDQ4Y2Nmb2RWcWNmLzk5MWRJN0hoNGVPRHBwNS9HdDk5K2k0MGJOMkxFaUJIVmxqLzE2TkVEWVdGaHhuS3IvdjM3WThXS0ZmamdndzhRRXhPRDJiTm5HOStBRHhnd3dLS3ZhUThQRDN6KytlZDQ2NjIzVUZCUWdLRkRoK0xJa1NQWXNHRURnTkt5cXNURVJOamIyNk5MbDlMdlVVcWxzc3E5SmlZbVFxL1hWL3Q2T25mdWpQbno1Nk5Qbno1Q2tveVdzTE96UTN4OFBHSmlZaEFkSFkzSXlFaGN1M2JOK1BVc2s4a1FFaEtDZnYzNjRlclZxd2dMQzhQZXZYdU56YTY5dkx6UXFsVXJlSHA2b2xtelpuQnpjNE5LcFlLOXZUMEdEUnBrVE82bzFhVU53emRzMkFBdkw2OGE3N2V5UkplaC8xSk1UQXg2OXV4cFRLSWFKbmh0MkxEQjdBaHFRNStSTTJmT0lESXkwbXpzbDE5KzJSajdpeSsrcVBEOGhnMGI0T25wYWJaME1qYzNGMXF0RmtxbEVtKzg4VVkxcnc1NC8vMzM0ZWQzZDA5K0dqNDNsb3lESjZMR2d3a1lJaUl6UkpjZmpXb1RVS00zOTNwSmk3OWl4ZjNHYkVDcmhuLzZKVDVUalZkK2ljRG1zd2xWWGllVEFmTkdkOENIajNXRms2cjJ4N3NxbFVwb3RWcXJmdlBvNE9DQWdvSUNpNUlRaHJpMmxNalV0cnA2UGZiMjlsQ3IxUmcvZnJ6eFRWOWRLSHNpb3Fpb1NFaUQxWWNmZmhqcjE2K0hKRW1WamltZU9IRWlkdTNhaGFTa0pIenh4UmZWVGhLYU5tMGFldlRvWWZMR3NVT0hEbGkxYWhVKytPQURuRDkvSGxldlhnV0FTc2RUbStQczdJeWxTNWNpT3pzYjl2YjI4UEx5UW5Cd01DWlBub3orL2Z0ajlPalJKdGU3dTdzYlMxek9uejhQdVZ4dVV1NzArT09QSXlzcnk2SytHQTg5OUpEWngzLy8vWGQ4KysyM1pwK3I2dlJOMmFhMEJoOS8vREYrLy8xM3BLU2tJQzB0clVJaXo4WEZCVU9HREVIUG5qM1JyMTgvTkd2V3pQaGNZV0VoTGx5NGdJaUlDRnk2ZEFtM2I5ODJlL3ByMEtCQkdEbHlKSURTRTJ0YXJSWXltYXpLRTI2V1dMeDRNWURTeEZGWlpSTXdBQ29rWUE0ZlBsemxlT1FqUjQ1VStwemgzNktIaHdmYzNOd3dZc1FJUFBqZ2cxaTBhQkV5TWpLTVpYcFZ4UzhxS3JKb1BITkpTVW0xMTRpV2tsSjZpcmErZkU4dSs5K2V1dTR2Uk5TWU1RRkRSRlJPY240QkxxYUtyZEVlM2E1bTVVZC9weHhCZHBHWVVxaG1qbjdvNUZGMXFjQzlyRmlyeDZmN2J1Q0RIWkZRRjFmZFhMZU5aeFA4OEVKdkRPbGtXeDhPYTNoNmVocC9JMjRwSHg4ZlJFVkZHWS96VnlVMk5oYUE3V1V5dGFtdVhvK1hseGRpWTJPUm5KeHNjeXhidUxtNVFTYVRRWklrM0xselIwZ0M1cGRmZmpHZXJObXpadytHRFJ0V29TbXVVcW5FckZtenNHclZLb3NTSnA2ZW5oZzZkR2lGeDUyZG5mSFJSeDloK3ZUcFNFeE1SRkJRRUhyMjdHblZmdTN0N1kxTldYdjA2R0hSL1RrNU9majN2LzhOWDEvZmFzZWdXOHZWMWRXbWhzaGxCUWNIWTlteVpjak16RVRUcGswUkVCQ0FObTNhb0ZPblR1allzU05hdFdwVjZXa3pRL21Zb1lSTXE5VWlQajRlc2JHeFNFdExRMFpHQmpJek16Rno1a3pqUFlhR3p1N3U3cFVtM3l3MVpNZ1FzNCszYU5FQ0NvWENXTVlYSHg4UFYxZlhDZ21mZ3djUEd2ODhhdFFvQkFRRUdCTmo1VCtlUG4yNlNkTEV4OGNIR3pkdXJMUS9VZG5ZUlVWRm1EbHpKcEtUay9IZi8vNFg5OTEzbjhtMTBkSFJtRGx6SmdJQ0FyQjI3ZG82YlRScitCNFdFQkNBZDk1NXg5Z3pTWVNsUzVlaVI0OGVWdDFqNkQyalZDclJ0R2xUWVhzaEl1c3dBVU5FVk02QjZEaWg4WHlkbXlESTAvcmZUa3FTSHNkak53amJSLytXajBFbXM3M3NvVDY2bnB5SHFkK2N4b1hZNmhzVlQramhpL1V6K3NEVjBhN2FhMFhxMXEwYjR1UGpjZjM2ZGR5K2ZSdXRXcldxOXA2UWtCQkVSVVhoeG8wYmlJMk5yWFFjYzJwcXFuRzhzU1U5RjZ4VjlrMk1YcSt2Y2ZsTVhiMmVvS0FneE1iRzR0S2xTOFptb25WQnFWVEN5OHNMcWFtcFNFeE10UG1OZjFSVUZIYnUzQW01WEk1Ky9mcmg1TW1UK085Ly80czFhOVpVS0VYcTM3OC9ldmZ1YlZFVDNxb2NQbnpZMkFmazJXZWZ0U21XcFcrT0RXL1dXN1JvWWZiNXlrNzBQUHp3dzhaeXBzbzg4TUFEZU9DQkJ5bzhmdWZPblFwSkJyMWVqOWpZMkNxblNhMWN1UkpPVGs3RzAwUExsaTFEUkVRRUlpSWlxdHhIWlZ4ZFhVMlNMbVVaRXBtMmxCNVZSNkZRd01mSEIvSHg4WkFrQ1hGeGNlallzYVBRTldReW1jVmZsMTkvL1RXU2twSXdjZUxFQ3NrWEFNWUUzWlFwVStwOHlvOGhBZE91WFR2RXg4ZWIvZmVlbloxdDdIL2s1K2RuOGZmV21weGdNZnk3OWZIeHFmTy9HNkxHakFrWUlxSnk5a1dKVGNDTWJ0Y1NOZmxSNTByYU1keFJWMTFHWXlsSE8xZDBhMUh4VGNhOVRwS0FiNDlHWS80dkYxRll6YWtYQUhqbmtTNTQrNUV1dGRycnBUTGp4bzNEcmwyN0lFa1NQdm5rRTN6eXlTZG1ld05rWldVWnAxT01HemNPVzdkdWhWNnZ4N0pseTdCczJiSUtweWEwV2kwKy8veHpTSklFZTN0N2pCczNUdmpleTY2Wm1wcGE2UnZoNnRUVjYzbmdnUWV3ZS9kdWFEUWFmUGJaWjFpOGVMSFpOM3labVptSWpvNnVsU1NXUWFkT25aQ2Ftb3JyMTYrYlRNaXhWbkZ4TVQ3KytHUG9kRHFNSHo4ZU0yYk13QXN2dklEazVHU3NXYk1HYytmT3JYQ1ByY21YbEpRVXJGcTFDZ0F3Y3VUSUtzZEppMlJJTkZUV3ZQbkFnUU5tSCsvUm8wZTFDUmh6b3FPak1YZnVYSXdaTXdZelo4NkVRcUdBSkVsNDk5MTNjZmJzV1N4WXNBRERodzgzZTIvNTZWYVY3YzFTM3Q3ZTFTWmdnb0tDYkZxak92UG56NGVmbngreXNySlFVRkNBZHUzYTFlcDZsVGx6NWd6MjdOa0RvUFFrVEV4TWpMRVVDZ0QyN3QyTGt5ZFBJaUFnd0twSlVyWEYwQWVuWGJ0MmVPU1JSeW84bjVHUmdkbXpad01vTFJNMC9ObmcyclZyNk55NXMvRDlkT3JVU1ZoTUlySWVFekJFUkdWRVplWGdabWEyMEpnMW1YNGtTWkxRMHk5OS9DZkFUbUZmL1lYM2tQUThEWjVmZXc1L2hDZFZlNjJ6Z3hMclovVEJ4SjUxTjM2N2JkdTJtRFJwRXJadTNZb2JOMjVnMXF4Wm1EeDVNZ0lEQTJGblo0ZVltQmpzM2JzWHdjSEJ4dWFudnI2K2VPYVpaN0J1M1RyalBZOC8vamdDQXdNaGw4c1JFeE9EelpzMzQrYk5td0NBdVhQbjFzcnBqckp2Y3I3Nzdqczg5ZFJUaUkyTnRmcE5UbDI5bnNEQVFJd2NPUktIRHgvR3laTW44ZEpMTDJIU3BFbG8zNzQ5NUhJNVVsSlNjUGJzV1J3NGNBQVRKa3lvMVFSTVNFZ0lRa05EY2U3Y09Zc21FbFZtNWNxVnVIMzdOanc5UGZIc3M4L0MzdDRlOCtmUHg0SUZDN0JyMXk0TUd6Yk03QW1CbXNySnljRWJiN3lCZ29JQ2VIcDYzdFZlT3NlT0hRTUFuRDU5R3M4KysyeUZjcHV5SlNxMnlzN094dHR2dncyTlJnT05SbU5jU3lhVG9XdlhyZ2dMQzhQSEgzK01PM2Z1bU8wRFk0NjN0emQrL3ZsbnEvZFMzUVFvdzFoM2taOW5jd3lKdGdzWExnQUFrcE9UOGRGSEh3bHBKRzJOM3IxNzQ2T1BQc0syYmR1d2I5OCs3TjI3RjRHQmdjWWs3UmRmZkFFbkp5Y3NXYkxFNXBJc1c2V2xwZUhHalJ1d3M3TXptemdzTGk3R2tpVkxrSldWaFFFREJ1REZGMTgwZWY3bm4zL0dqei8raUVtVEptSFdyRmxDVHF5Y08zY09RTlZqNDRtbzlqRUJRMFJVeG43QnAxOWFOM1ZGaDJiVzExcGZ6emlKdEh6TGU0VlVSU0czUTIvL2lyOTl1NWNkdjU2QngxZUZJU1duK29hMkhpNzIyUGZhWVBSczdYNFhkbGExR1RObW9LaW9DSHYyN0VGS1NncSsvUExMQ3RjRUJ3ZWJmUHprazAraW9LQUF2LzMyRzVLVGs3Rml4WW9LOXlnVUNzeVlNYU5DRTFOUmV2ZnVEUzh2TDZTbHBTRTBOQlNob2FFQVVLUGZNdGZWNjVrL2Z6N3k4L054K3ZScFJFVkZtUzFia2NsazhQSHhFYmFtT1FNSERzU1hYMzZKNjlldkl5MHRyVWJsSTVzMmJjTGV2WHNoazhudzczLy8yOWprTXlRa0JLTkhqOGFCQXdmdzZhZWY0dHR2djYwd0Nya204dlB6OGRaYmJ5RWhJUUVxbFFxTEZpMjZhNU5kVWxOVGNmbnlaY2hrTXNUR3htTDE2dFVWVGdxSW9sYXI4ZWFiYnlJMU5SWDkrL2ZIdkhuelRKNmZQSGt5QU9EYmI3L0Y2dFdya1oyZGplZWZmNzVXOWxLZG16ZHZJalkyRmdxRkFsMjdkcTJWTmNMQ3doQVZGWVhZMkZoRVIwY2JlODZjT0hFQ0FHdzZ3VlVUTXBrTXZYdjNSdS9ldlJFWEY0ZXRXN2ZpMEtGRCtPU1RUNHpYekpvMXk2clN2b2tUSjliR1ZoRWFHZ3BKa3RDblQ1OEs1WUE2blE3dnYvOCtybDI3aHVEZ1lMejU1cHNWRWl3alJvekFnUU1Ic0hYclZtUm5aMlBCZ2dVMkpaVlNVbEp3OCtaTktKWEt1LzU1SXlKVFRNQVFFZjAvQ2VLbkg0MXVXNVB5SXdtaE1UOEoyMFAzRmcrZ2lhcGhOTnlUSk9EckkxR1l0eUVjV2wzMVk4SURtam5od0lJaDZOekM1Uzdzcm5vS2hRTHo1OC9IOE9IRHNYUG5UbHk1Y2dVNU9UbFFxVlFJQ0FqQWdBRURNSDc4ZUpON1pESVpubi8rZVF3ZVBCZzdkdXpBcFV1WGtKR1JZVXdXaElTRVlPTEVpY0lhaVpxalVxbnduLy84QjZ0V3JjTGx5NWNoU1JJQ0F3TnJGS3V1WG8rOXZUM2VmLzk5aElhRzRzQ0JBN2h4NHdieTh2S01UV0c3ZHUyS0J4OThFQjA2ZEJDNmJubnU3dTRZT0hBZ2poOC9qbDI3ZHBrZHNWdVZ2WHYzWXUzYXRRQktlN0NVUC8wd2E5WXNuRGx6QnAwN2Q0Wk9WM1ZaWGxaV2FjOGtsVXBWNlRXcHFhbDQ4ODAzRVJjWEI3bGNqamZmZkxQV1MxN0tXcnQyTFNSSndyUnAwM0RyMWkxczI3WU5Db1ZDZU9KRHJWYmpyYmZld3MyYk54RVVGSVJGaXhhWlBlRlJOZ216YWRNbTVPWGw0Vi8vK3RkZDc2bXhmLzkrQUtWVGtWeGNhdWY3MjVvMWE0ejlkeFFLQmRxMmJZdkF3RUFFQmdZaUtDZ0lmbjUrVm4vOVdxTHN1UGJLdUxpNHdNUERBdzRPRHRCb05NYm0xcXRXcmNMNTgrY3hhZEtrQ3Myb3pXbmF0R21OUDNkNnZSNDVPVGxtOTI4b1BTdWZwTTdQejhlbm4zNktVNmRPb1ZPblR2and3dy9OSmtsOWZYMnhmUGx5TEZ5NEVFZU9ISUZhcmNiYmI3OWRZVXFWcFhidTNBa0FHRHg0Y0ozMXdDS2lVa3pBRUJIOXY3L1Q3aUFwdjBCb3pORnRySDhUZWV2T1dTVG4zUlMyaC80dExUc21YOTlwdEhyTVdYOEJhNDlaZGpLb280OExEaTRZZ3BiTmJaODBJMXIzN3QwdGVuTlFWcWRPbmJCZ3dRS3IxN0trUEdQbXpKbVY5cGt3Q0FnSXdILys4eCtiMWltck5sNVBkWHVReVdRWU9uU28yUWsvTlYyekpwNTg4a244OWRkZjJMbHpKeDUvL0hHTHg5UWVPblRJMkI5bjlPalJtREpsU29WclhGeGNzSHIxYXBNUnh5VWxKWWlNaklTTGl3dWNuSnlnVXFtUWs1TmpuRXJqNTJlK05PL3MyYk5ZdG13WnNyS3lvRlFxOGRwcnJ4bW45SWgyNjlZdEFLYkpvQXNYTHVEUFAvK0VtNXViTWZHeGNPRkNiTjY4R2FkUG40WmFyUVpRbWp4eGNIQXdKa3owZWoxS1NrcFFVbEtDNHVKaU9EczdWNWxreXM3T3hxSkZpM0RqeGcyMGI5OGU3Ny8vZnBVbmh5WlBub3lTa2hKOC8vMzMyTE5uRHpRYURSWXNXRkJwU1U1T1RrNjFvNyt0RVI4Zmo5Mjdkd01BSmt5WUlDeHVlWk1tVFVKSlNRazZkdXlJOXUzYkN6bE5CUUFGQmFiL25aVWtDVGs1T1hCMWRVVmlZaUt5c3JJcXJDVkpFcUtqb3hFUkVZR3dzREJjdW5USjJCQjgvUGp4ZU9xcHAzRHExQ244OXR0dkNBc0xRMWhZR05xMmJZdkpreWRqMkxCaGxmWS8rdjc3NzJzOEpqbzlQUjFUcDA2dDhQakJnd2NSRXhNRFoyZG45TzNiMS9qNDVzMmJzWEhqUm1QU1JxMVc0L1hYWDRja1NkRHBkTWIvTC91L3dzSkNBTUNwVTZmdzl0dHZZOG1TSlZWK0xadVRrNU9EM2J0M1F5YVQ0Y2tubjZ6UmF5VWljWmlBSVNMNmY2SlB2M1JzMWhTdG03cGFlWmVFWXdKUHYzVHlHSURtVHJWM011SnVTY3dxeEtOZm5zVHBxRXlMcmcveWM4V1JmdytEbDJ2RDZudEREVVBIamgweGN1UklIRHAwQ092WHI3ZTRwQ1lnSUFCeXVSd0RCZ3pBSzYrOFV1bDFaWk12UUduejNjV0xGeHZmekpVM2R1eFlrNDgxR2cyKy92cHI0NXQ4WjJkbnZQUE9PMVluRGFzVEdocUtEei84RUVCcDBnU0FjY0xRclZ1M1JJMGxrUUFBSUFCSlJFRlU4UDc3N3dNQVhuenhSV096NXM4Ly94enIxNi9IMXExYm9kRm9BRlNkaEZBcWxkaTBhVk9sYjFwdjNicUZ0OTkrRytucDZlalNwUXMrL1BCRGk5NlFUNTA2RlZsWldkaStmVHNPSHo1czdNRmpUbEZSa2MzTmVBMGtTY0xubjM4T3JWYUxvS0NnV2lzL0FpcCtYVmlxYmR1MkpvMjY3ZXpzb0ZRcThhOS8vUXNwS1NuR01kMWxUWnMyemZqNUJQN1hjUG5vMGFQWXNtVUxZbU5qVVZUMHY1SlRKeWNuakI0OUdoTW5Ub1N2cnk4QVlNeVlNWGpvb1lkdzdOZ3gvUExMTDRpT2pzYlNwVXZ4d3c4L1lOMjZkVlluTG1wQ2tpVGpKS1lubjN6U0pKR1VuSnhzY21LbTdDanVxaGhPNkp3N2R3NUxsaXpCa2lWTHJHcW92WDc5ZWhRVUZPREJCeCtzY29JWEVkMGRUTUFRRVFIUTZTVWNGRHgrdWliTmQyT3lMaUloSjFMWUh2cTNtaXdzVmwyNUVKdUZoei83eTZKK0x3RFEycU1KOXI4K2hNa1hxdGRtejU2TjhQQndiTisrSFVPSERyV29yS2RUcDA1NCsrMjMwYmR2WDZ2NlFjaGtNclJyMXc2WEwxODJQbVpuWndkZlgxK01Ieisrd3FRcE96czc0OGphb0tBZ0xGaXd3UGdtVjZTV0xWdENMcGRETHBmRDBkRVJiZHUyTlNhai92ampEeFFVRkdEcTFLa1lPWEtrOFI2bFVvbnAwNmNiVHhGRlJrWWlQVDBkV1ZsWktDNHVOcDU4TWJ6dW5qMTd3dFcxOGtTNHZiMDk5SG85UWtKQzhONTc3MWsxM25mMjdObkl5Y25CNWN1WHE1eldKYm9KcjZlbko1UktaYVVKbjdxMmV2VnFrNDhOazR0V3JGaUJLMWV1d043ZUhrODk5WlR4ZVpsTUJqOC9QMFJIUjBNdWw2TnQyN2JHSnM4aElTRllzV0lGaW9xSzBMeDVjNFNFaEdEUW9FSG8xYXVYMlJNNU1wa013NFlOdzlDaFEzSDgrSEdzWDc4ZUhUdDJORW0rTkduU0JLKy8vanFBbW8xek5uQjFkVFhHTWNTWHlXUVlQWG8wRGg0OGlFbVRKcGxjLzhnamowQ3YxNk4xNjlad2RYV0ZzN016bWpScEFnY0hCK1AvRkFvRjdPenNZR2RuWi95M0laUEpjUDM2ZFN4WXNBQ1hMbDFDZEhTMHhhUEEvLzc3Yit6Y3VSTWVIaDdWbm5Ja29ydERKbGxTYUVsRTFNQ0ZKYVRnNWYzSGhNYjg0L0d4OEhXeHJsSGxqeGRlUVd4V2hKRDFmVjA3NFlYZXE0QWFEY0d1SHc1ZFNjWEVMMDRpdjBocjBmVmVydmI0NjYwUjZPQmRzeVBsbFpIOTgzZElQOTc3eVN5cVh5SWpJL0hhYTYraGFkT21XTFZxbFhIOGVHMlNKQW1TSkVFbWsxWForeUlqSXdQSGpoM0RwRW1Uck82Uk1XM2FOQUNscDFYS2oyVzJSbUppSW54OWZZWDJWOUhyOVRoMDZCQUFHSnM4SnlVbHdkUFRzMGI5TmJSYUxmTHk4aXI5M1AzKysrOW8wcVFKeG93WlkzWHN5dTdWYXJVSUN3dkQ0TUdEclk0cDJyVnIxNkRSYUN3ZVNXNTQyMkhONS9UV3JWdHdjWEdCdDdlMzFmdVRKQWtGQlFVMUxqT3FDVW1TY09QR0RlSGpuc1BEdytIbzZHanhhT3JNekV6TW5qMGJ1Ym01K095eno0U090TFlVLzl0SmpaV3NpbTl5VE1BUUVRRjQ1OWhwN0w0Vkt5eGVzR2R6L0REK2ZxdnVpYysrakhYbjUxVi9vWVVlQzE2TUlPOWh3dUxkYmIrRXhlR1pOV2RSb3ROYmRMMnJveDJPdmpFTUlhM0VOeHptRDVGVVd3d25Od3o5V1lpSVJGQ3IxY2pMeTROS3Bib3J5VjF6K045T2FxeXFTc0N3QkltSUdyMWluUTUvM2s0UUduTjBPK3ZMajA3YzNpUnMvYVlPUGdqMHF2dmZqdGJVWi90dTROVmZMVDhKNUdDbndNNzVBMnNsK1VKVW0rcnFqUkVSTld4T1RrNU02aExWUTB6QUVGR2pkekloQmVvU3kwcGNMQ0VEY0wrVjA0OHlDdUp3UGVPa3NEMzBhL2tvNURMTGUwVFVGNUlFTFB6dEVwYnR1Vzd4UFFxNURKdm05TU9RVGpVdmRTQWlJaUlpcW0xTXdCQlJvM2RBY1BQZEVCOVBlRGs1V25YUHliamZoSzN2b0hSR2lPOUR3dUxkTFhwSndrdnJ3L0gxa1NpcjdsdjNmRytNRHhIZklKU0lpSWlJU0NRbVlJaW9VU3ZTNm5BOExrbG96RkZXVGovSzA5eEJSUEpCWWV2MzlCc0xsY0s2QkZCZDAwc1NadjF3QVd1T1JsdDEzMmRUdStFZkExdlYwcTZJaUlpSWlNUmhBb2FJR3JXLzRwTlFxQlZYZmlTWHlUQ3l0YjlWOTV5TzN3SzlKR1lQTXBrY2Zmd2ZFUkxyYnRIcEpieXc3aHkrUHg1cjFYMXZqZ3ZFL0Fjc0c4VkpSRVJFUkZUWG1JQWhva1pOZFBsUnJ4WmVhT2JvWVBIMUdtMEJ6aVh1RkxaK0Y2OGhjSFc0ZDNxaDZQUVNwbjkzRnV0UDNMYnF2aWY2QnVDRFI0TnJhVmRFUkVSRVJPSXhBVU5FalphNlJJdS80cE9GeHJTMitlNzV4RjNRYU5YQzF1OFg4S2l3V0xWTnE1UHd6Sm96MkJCbVhSS3NxNzhiMWo3WEM1VVArQ01pSWlJaXFuL2tkYjBCSXFLNkVocVhpR0tkVGxnOHVVeUc0VmFVSCtuMEpUZ1Z2MFhZK242dWdmQjM2eUlzWG0zU1N4SmUrUDZjMWNtWHBrNTIyRFp2QUpyWTgvY0hSRVJFUkhSdllRS0dpQnF0QTlIeFF1UDE5dldHdTRPOXhkZi9uWG9ZZVpvN3d0YnYxL0xlT1AwaVNjQXJ2MFRnQnl0N3ZzaGt3Syt6KzZHZGwzUHRiSXlJaUlpSXFCWXhBVU5FalZKZWNRbkNFc1NXSDQyeW92eElraVNjdUwxSjJOb3U5aDdvNGpWWVdMemE5TjZPU0t3NGNOUHErejU0TkJnUGR2V3BoUjBSRVJFUkVkVStKbUNJcUZFS2pVdEVpVjR2TEo2MTVVYzM3NXhDUm9HNEJzQjkvQitCWEZiL3kzS1c3NytKZDdkZHNmcStpVDM5OE1iWXdGcllFUkVSRVJIUjNjRUVEQkUxU3FLbkgvWDE4NGFidmNyaTYwL2MzaWhzYmFYY0hqMzlIaFlXcjdaOGZ6d1c4Mys1YVBWOWdiNnUrSEZHSHpiZEpTSWlJcUo3R2hNd1JOVG81R3FLY1NveFJXak1VVzFhV254dFFrNGs0ckl2QzF1N1c0dFJjTFJ6RlJhdk51eTRrSVRuMTU2eitqNVhSenRzbXpzQUxnNzEvM1FQRVJFUkVWRlZtSUFob2tibno5c0owT2tsWWZFVWNobUd0Zkt6K0hxUnZWOEFvRy9BSktIeFJEc2ZtNFdwWDUrQ1hyTCs3L3lubVgzUXFZVkxMZXlLaUlpSWlPanVZZ0tHaUJvZDBkT1ArdnI2d05YQzhxTTc2bmhjU3o4aGJPMTJ6WHJCczBrcllmRkVTOGdzeExqUC80SzYyUHB4MzI4LzBnWGpRM3hyWVZmV2EyS3ZSSDZSdHE2M1FVUkVkRS9JTDlMQ21hZFhpU3BnQW9hSUdwV3NJZzNPSnFVS2pUbXFyZVhUajA3Ry9RNUEzT21iK2p4Nk9yOUlpM0dmLzRYazdDS3I3eDNUclFYZWVhUkxMZXlxWnRwNU5jR1Z4Tnk2M2dZUkVkRTk0VXBpTHRwNU9kZjFOb2pxSFNaZ2lLaFJPUktiVUtOU21Nb281WElNYldsWitWRitjU1lpa3ZjTFc3dTVVd0RhTmVzdExKNUlPcjJFcWQrY3hzVzRiS3Z2YmRIVUFUKyswQnZ5ZXRSMWQwSVBQNndMamFucmJSQVJFZDBUMW9YRzFKdFRyRVQxQ1JNd1JOU29pSjUrMU0vUDh2S2owL0hib05PTEsyUHBGekFKc25xVXBDaHJ3YVpMMkJtZVZLTjcxOC9vQXc4WGU4RTdzczFyRDNYRWdjdXBPSG90dmE2M1FrUkVWSzhkdlphT2cxZFM4ZnFZVG5XOUZhSjZod2tZSW1vME10U0Z1SkNjSmpTbXBlVkh4VG8xemlic0VMYXVnOUlaM1ZxTUZoWlBwTlYvUnVPemZUZHFkTy9yWXpyaC9pQnZ3VHV5bmF1akhkWk03NGxwMzV4bUVvYUlpS2dTUjYrbFk5bzNwN0ZtZWk5T01DUXlnLzhxaUtqUk9CeWJJTEQ3Q21BbmwyT0loZVZINXhQM1FLTXRFTFoyRDcrSFlhZHdFQlpQbElPWFV6Rm4vWVVhM2R1anRUcytlRFJZOEk3RXVUL0lHeis4MEJ2UHJqbUwwY0hlbUQ2a0RZTDhYTmxra0lpSUdyWDhJaTJ1Sk9aaVhXZ01EbHhPeFk4eittQmtGNis2M2haUnZjU2ZHb21vMFJCZGZ0VGYzd2N1S3J0cXI5UHB0VGdWdDFuWXVqS1pISDM4SHhFV1Q1VEl4Rnc4dGpLc1JpTytuVlFLL0RLckwxVEsrbjB3OC80Z2IwUjhNQXIvM1hzRE0zODRqNmkwZkU1SElpS2lSczNaUVlsMlhzNFlIK0tMaUE5R3dkV3grcCtOaUJvckptQ0lxRkZJTFZBaklqVkRhTXo3MjdTMDZMckxxVWVRcXhGWHRoTG9PUmh1RHZYck4wdHB1UnFNL2Z3djVCYVcxT2orRmROQzBLbUZpK0JkMVE1WFJ6dThOeWtJNzAwS3F1dXRFQkVSRWRFOXBINy9xcEdJU0pCRE1mRkM0NmtVY2d4dFpVbDNmd2tuYm04U3VuWjlHejFkVktMREl5dE9JQ2E5WmlWV2szcjU0YmtoYlFUdmlvaUlpSWlvZm1FQ2hvZ2FCZkhsUnkzUXhLNzZJN1kzNzV4QmVrR3NzSFY5WFRzaHdLMkxzSGkya2lSZytuZm5FSGJyVG8zdTkzTjN4SnJwdlZCUGh6a1JFUkVSRVFuREJBd1JOWGhKZVFXNGtwNHBOT2FvTnBaTlB3cTcvYnZRZGZzRlBBcWcvbVFybG15L2dsOVAxU3k1SlpNQlA4M3NnMlpOTEJ2alRVUkVSRVIwTDJNQ2hvZ2F2SU14WWsrL3FCU1dUVDlLelk5Q1RGYTRzSFdkN1p1amk5ZFFZZkZzOVVkNEVwWnNqNnp4L1FzZjdvemhnZldybHcwUkVSRVJVVzFoQW9hSUdyd0QwV0w3dnd6MDk0V1RYZlU5ekUvRmJSVzZiaC8vQ1ZESTYwZnY5TmlNQXZ6ejJ6TTF2cjlYRzNjc21jZ210a1JFUkVUVWVEQUJRMFFOV2x4dUhxN2Z5UklhYzFUYjZzdVBDb3F6OEhmcUlXRnJLdVIyNk9uN3NMQjR0dEJvOVppOE1nelo2cHBOUEdwaXI4UXZML2FyOXlPbmlZaUlpSWhFNGsrL1JOU2dIUlI4K2tXbFVHQlFRUFhUajg0bS9BR2RYaXRzM2E3ZUkrR2thaW9zbmkxZS9UVUM1MkpxbnRSYS9sUjNkUEIyRnJnaklpSWlJcUw2andrWUltclFEZ3FlZmpRb29FVzE1VWRhZlRIT0p2NGhkTjArQVk4SWpWZFRtMDdIWTlXaFd6VytmM1N3TjBkT0V4RVJFVkdqeEFRTUVUVllNZG01dUpXVkl6VG1xTFl0cTczbTc1VERVQmRuQzFzendDMElMVnc2Q0l0WFU5ZVQ4L0Q4dW5NMXZ0L1pRY21SMDBSRVJFVFVhREVCUTBRTmx1alRML1lLQlFZRnRLam1LZ21uNHJjSVhiYytuSDVSRit2dzJNb3c1QmZWdkt4cTJSUDNvV1Z6SjRHN0lpSWlJaUs2ZHpBQlEwUU4xcUVZc2YxZkJyZjBoYU95NnZLam1NeHdwT1hIQ0Z2VFdkVU1nWjVEaE1XcnFUbnJMK0J5UXMxUEV3MFA5TUtNNFcwRjdvaUlpSWlJNk43Q0JBd1JOVWpSMmJtSXpzNFZHbk5VbStxbkg0VUpQdjNTMDI5c25ZK2VYaGNhZ3grT3g5YjRmaWVWQXQ4OTF3dHkxaDRSRVJFUlVTUEdCQXdSTlVpSEJaOStjVkFxTUxDYTZVZDMxUEc0bVhGSzJKcHltUUk5L2NZS2kxY1RFWEhabUxNKzNLWVkvM244UHJUMWJDSm9SMFJFUkVSRTl5WW1ZSWlvUVJLZGdCblMwZzhPU2tXVjE1eUszeXAwelM1ZVErQmkzMXhvVEd2a0ZwWmc4c293RkpYb2FoeGpjQ2NQekxtL25jQmRFUkVSRVJIZG01aUFJYUlHNTNaT252RHBSL2RYVTM1VVdKS0hpT1Q5UXRmczQxOTN6WGNsQ1hodTdUbmNUTTJ2Y1F3SE93WFdQdGVicFVkRVJFUkVSR0FDaG9nYW9NT3g0c3VQQnZoWFBmM29mT0l1bE9nMHd0YjBjV21QZ0taQnd1SlphK1doVzloOE5zR21HQjgrRm93TzNzNkNka1JFUkVSRWRHOWpBb2FJR2h6UjA0OEcrTGVvc3Z4SUwybHhKbUc3MERWTFQ3L1V6Y21SMDFHWmVQWFhDSnRpOUcvZkhQTkdkeEMwSXlJaUlpS2lleDhUTUVUVW9NVG41dVBHbld5aE1hc3JQNHBNQzBXZUprUFllbzUyTHVqcU0wSllQR3ZrRnBiZ3lhOU9vVVNucjNFTWU2VWM2NTd2RFlXY3BVZEVSRVJFUkFaTXdCQlJnM0pFY1BtUlNpSEhvQ3FuSDBrSWk5c3NkTTBldm1PZ2xOc0xqV21wZVJzdUlqYWp3S1lZU3lZRm9YTUxGMEU3SWlJaUlpSnFHSmlBSWFJRzVYQ01iWDFMeXV2bjF3Sk9kc3BLbjQvUHZvS2szT3ZDMXBQSlpPamxQMTVZUEd0c1BaZUlINDdIMmhTamQ1dG1lUFhCVG1JMlJFUkVSRVRVZ0RBQlEwUU5SbEplQVNJek1vWEdITm5HdjhybncrSzNDRjJ2bzhjQU5IWHdFUnJURXNuWlJaangvVG1iWXRncDVGajNmQzhvRlN3OUlpSWlJaUlxandrWUltb3dSRTgvVXNobEdGeEYrVkYyVVFxdXBSOFh1bVpkako0dUhUbDlGbmZ5aTIyS3MrRGhUZ2oyZHhPMEt5SWlJaUtpaG9VSkdDSnFNRVNYSC9YMTlZR3J2YXJTNTgvRWI0TWtTY0xXODJqU0VtMmJoUWlMWjZsdi9vekMza3NwTnNWbzUrV01SZU1DQmUySWlJaUlpS2poWVFLR2lCcUVsSHcxTHFmZkVScHpST3ZLeTQrS2RXcGNTTm9qZEwyNkdEMTlQVG5QNXBIVEFMRHFIeUZ3VkZVK3FwdUlpSWlJcUxGakFvYUlHZ1RSMDQva01obUd0ZktyOVBud3BIM1FhTlhDMWxNcG5OQ3R4U2hoOFN4Um90TmoydXJUS0N6VzJSVG5pYjRCZUtEcjNlOWJRMFJFUkVSMEwyRUNob2dhaEVPeFlzdVBlcmJ3UWxNSDg2T2dKVW1QVTRLYjczYjNmUUFxaFpQUW1OWDU0SStyT0JlVFpWTU1WMGM3ZkQ2MXU2QWRFUkVSRVJFMVhFekFFTkU5TDAxZGlFdXBHVUpqVmxWK2REM2pKTElMYmV1WlVsNXZ2N3M3ZXZwVTFCMTgrTWRWbStOOFBMa3JXalIxRUxBaklpSWlJcUtHalFrWUlycm4vU240OUlzTXdQQXF5bzlPeDI4VnVsN2JaajNoMGFTbDBKaFZ5Uy9TWXRvM1o2RFQyOVpBdUUvYlpwZzV2SzJnWFJFUkVSRVJOV3hNd0JEUlBlOXdqTmorTDkyOFBlRGg1R2oydWJUOEdNUm0yZDYwdHF5K0FST0Z4cXZPcTc5R0lDb3QzNllZY3BrTXE1L3RDWVg4N2pZTkppSWlJaUs2VnpFQlEwVDN0QXgxSWNKVDBvWEdITmttb05MbnppUnNGN3BXVXdjZmRHamVWMmpNcXV3TVQ4SzNSNk50ampOdmRBZDBiOWxVd0k2SWlJaUlpQm9ISm1DSTZKNzI1KzFFMkZaSVUxRmwvVitLdFBtNGxISlE2RnE5QXlaQUpyczczNHJUY2pWNGZ0MDVtK1A0TjNQRWU1T0NCT3lJaUlpSWlLanhZQUtHaU81cG9zdVBnajJidzd1SitXbEVGNVAzbzBTbkViYVdRbTZIa0JZUENvdFhGVWtDWGxoM0RtbTV0dS8veTJraGNIWlFDdGdWRVJFUkVWSGp3UVFNRWQyek1ndUxjRUZ3K2RHSU51WlB2MGlTaExQeE80U3VGZXc5SEk1MnJrSmpWbVpkYUF6K0NFK3lPYzc0RUY4ODByUHlCc1ZFUkVSRVJHUWVFekJFZE04NmVqc1Jla2xzQWRMSVNzcVBvakxQSXJNd1VlaGF2ZnpHQ1kxWG1maE1OZWIvY3RIbU9FNHFCYjZZRmlKZ1IwUkVSRVJFalE4VE1FUjB6em9rdVB5b1UzTjMrTGs0bTMzdVRMelk1cnZlenUzZzd4WW9OS1k1a2dTOCtNTUY1QlZwYlk2MVpGSVFXbm1ZTDg4aUlpSWlJcUtxTVFGRFJQZWs3Q0lOemlXbkNZMVoyZW1Yek1KRTNMeHpSdWhhdmZ6SEFhajlFYzYvbm9yRDdvaGttK1BjRitDR2VhTTdDTmdSRVJFUkVWSGp4QVFNRWQyVGpzWFZRdmxSSmVPbnp5WDhBZGc2YTZuTTdTcUZJKzd6R1dsYlBBdWs1Mmt3OStkd0liRytlYVluN0JUOFR3WVJFUkVSVVUzeHAya2l1aWVKTGo5cTYrNkdWbTR1RlI0djBSVWhQR21mN1F1VU9leHluOC85VUNscXY1Um43cy9odUpOZmJIT2Nad2UzUnYvMnpRWHNpSWlJaUlpbzhXSUNob2p1T2JtYVlweEpTaFVhczdMeW8wc3BoMUNrelJlNlZtbjVVZTM2SXp3SkcwL1pucVJ5ZGJURHg1TzdDdGdSRVJFUkVWSGp4Z1FNRWQxempzVWxRcWUvRytWSEVzNGtpRzIrNisvV0JkN083WVRHTEMrbnNBUXYvbkJCU0t4M0ozYUJ0NXVEa0ZoRVJFUkVSSTBaRXpCRWRNODVISk1nTkY1TFZ4ZTBjM2VyOFBqdDdMK1JsaDhqZEsyN01YcjY5WTJYa0pSZGFIT2NMbjZ1ZU9uKzlnSjJSRVJFUkVSRVRNQVEwVDBsdjdnRXB4SlRoTVljMmNiZjdEd2kwYU9uSFpRdUNQSWVLalJtZVVjaTA3RG1hTFNRV0Y5TUMySGpYU0lpSWlJaVFmaVROUkhkVTBMakVxSFY2NFhHSE5HNll2bFJyaVlkVjlPUEMxMm51KzhEVU1ydGhjWXNTMTJzd3d2cnpnbUo5V2d2ZjR6czRpVWtGaEVSRVJFUkFjcTYzZ0FSa1RXT3hJb3RQL0oxYm9MT0h1NFZIaitmdUF1U0pEYlIwOHR2ck5CNDVTM2VjaG5SNlFVMngzR3dVK0MvVSs0VHNLT0dTU3BVbzJEUGRtZ3VuSVl1TFFXU3BxaXV0MFJFVnBMWk8wRGg1UVA3SG4zUlpNd2prRG5XL21RNklpSWlKbUNJNko1UnFOWGlaSUxZOHFNUlpzcVBkUG9TbkUvY0pYU2ROdTRoYU81a3J0R3ZHS2VqTXJGOC8wMGhzZjQ5dGpOYWV6UVJFcXVoS2I0U2dkeTFLNkhxR2dMWDZYT2c5R3NKbVFPYkZCUGRhNlNpSW1nVDQxQVllZ2gzRnMyRDYzTXZRUlhVcmE2M1JVUkVEUndUTUVSMHp3aExTRUd4VGljMHBybnlvOGkwVUJRVVp3dGRwelpIVHhkcjlYaHU3Vm5vSmRzblE3WDJhSUlGWXpvSjJGWERVM3dsQWpuZnJvRGJyRmVnQ2d5dTYrMFFrUTFrRGc2d2E5Y1JkdTA2b3ZqcVplUjg4eG5jWnN4akVvYUlpR29WZThBUTBUMURkUG1SbDVNamdqMmJWWGhjOU9qcEppcDNkUElZS0RSbVdSL3Z1b1lyaWJsQ1luMDJ0UnNjVlFvaHNSb1NxVkNOM0xVcjRmWWlreTlFRFkwcU1CaHVzMTVCN3RxVmtBclZkYjBkSWlKcXdKaUFJYUo3UW9sZWorTnhTVUpqRG0vdEQ3bk10QUFwS2ZjNkVuSWloYTdUdzNjTUZQTGFPWEI0T1NFSEgvNXhWVWlzKzRPODhVZ1BQeUd4R3BxQ1BkdWg2aG9DVldjbVg0Z2FJbFZnTUZSZFExQ3dSMndDbm9pSXFDd21ZSWpvbm5BMktSVUZKU1ZDWTQ1c1U3SDhTUFRwRjBDR25uNFBDNDVaU3FlWE1QMjdjeWpSMmQ0c1dLbVE0WXRwM1NFek40K2JvTGx3R281RDdxL3JiUkJSTFhJY2NqODA0V2ZxZWh0RVJOU0FNUUZEUlBlRVB3V1hIelZ6ZEVCM2J3K1R4OVRGMmJpYytxZlFkVHA0OUlXYmc3ZlFtQVlyRHR6RTJaaE1JYkhtanVxQVFGOVhJYkVhSWwxYUNwUitMZXQ2RzBSVWk1UitMYUZMUzY3cmJSQVJVUVBHQkF3UjFYdDZTY0xSMjRsQ1l3NXI1VmVoL09oQzBsN285R0pQMmZUeXE1M211M0YzMUZpODViS1FXTjV1RG5qbmtTNUNZalZVa3FhSTA0NklHamlaZ3dPa0lvNlZKeUtpMnNNRURCSFZleGRUTTVCVnBCRWE4LzV5NVVkNlNZZHppWDhJWGNQTndRc2RtdmNSR3RQZ1h4c3VRbDBzWmlMVTBzZTd3dFhSVGtnc0lpSWlJaUl5andrWUlxcjNSSmNmdWRxcjBNUEgwK1N4R3hsaHlDbEtFN3BPVDcreGtNbkVmNXZkSFpHTWJlZkZuQWpxMTY0NW5oN1lTa2dzSWlJaUlpS3FIQk13UkZTdlNSQS9mbnBZS3o4bzVhYmYvczRrN0JDNmhseW1RSWp2UTBKakFrQmhzUTR2L3hRdUpKWk1Cbno1ZEVpRlVpd2lJaUlpSWhLUENSZ2lxdGV1Wm1RaXRVQXROT2JJMXFibFIzZlVDWWpKdkNCMGpjNmVnK0NzYWlZMEpnQjh2T3NhWXRJTGhNUjZabEJyOUdyakxpUVdFUkVSRVJGVmpRa1lJcXJYUkpjZk5iR3pRMjlmMDZsRTV4TjNDbDBEQUhyNWkyKytleU1sRDB0M1h4TVN5MG1sd0FlUEJRdUpSVVJFUkVSRTFXTUNob2pxTFFuQVljRUptS0d0ZktGUy9POWJuMWF2UVhqU2ZxRnJOSGZ5Unh2MzdrSmpTaEl3WjMwNGlyVjZJZkVXUHR3WnZrMGRoY1FpSWlJaUlxTHFNUUZEUlBWV1RIWXU0bkx5aE1ZY1VhNzg2RXJxTVJScHhhN1IwMjhjQUxGOVZYNDdFNDlEVjFLRnhQSnpkOFJyWXpvSmlVVkVSRVJFUkpaaEFvYUk2aTNSNVVlT1NpWDYrL3VZUEhaT2NQbVJRbTZIN2kwZUVCb3p0N0FFODMrNUtDemV4NU83d2ttbEVCYVBpSWlJaUlpcXh3UU1FZFZib3FjZkRRcG9BWHZGL3hJUEtYbTNrSkFUS1hTTllPL2hjTFJ6RVJyem5XMVhrSnhkSkNSV3J6YnVlR3BBU3lHeGlJaUlpSWpJY2t6QUVGRzlsSlJYZ090M3NvVEdITkhHdFB4STlPa1hBT2psSjdiNTdzVzRiSHh4NEphd2VKOU42YzZ4MDBSRVJFUkVkWUFKR0NLcWwvNjhMZmIwaTBxaHdFRC9Gc2FQaTNWcS9KMXlXT2dhM3M3dDRPOFdLQ3llWHBJdys4Y0wwRXVTa0hpUDl2TEg0RTRlUW1JUkVSRVJFWkYxbUlBaG9ucEpkUG5SQUg4Zk9Oa3BqUjlmU2o2RVlsMmgwRFZLUjArTE8xM3lmV2dzd203ZEVSSkxwWlJqNlJOZGhjUWlJaUlpSWlMck1RRkRSUFhPbmNJaVhFck5FQnB6cEVuNWtZU3ppWDhJamE5U09PSStuNUhDNG1Ya2FiQmcweVZoOGVhTzZvQjJYczdDNGhFUkVSRVJrWFdZZ0NHaWV1Zlk3VVNJS2JvcHBaVExNVGpBMS9oeGZFNGswdkpqQks0QWRQVVpDWlhDU1ZpOE4zNy9HNWtGeFVKaWViallZOUY0Y2FWUlJFUkVSRVJrUFNaZ2lLamVFVjErMU5mUEc4NHFPK1BINXhMRU45L3Q3VDllV0t5d1czZnczVEZ4Q2FJbEU0UFExTW11K2d1SmlJaUlpS2pXTUFGRFJQVktycVlZWjVOVGhjWWMyZnAvNVVlRkpibTRrblpVYUh4L3R5N3dkbTRuSkpaV0orSEZIeThJaVFVQWdiNnVtREdzcmJCNFJFUkVSRVJVTTB6QUVGRzk4bGQ4RW5SNmNRVkljcGtNUTF2NUdUKyttTHdmT24ySnNQaUEyTkhUS3cvZFFrUmN0ckI0bjA3cEJxV0NZNmVKaUlpSWlPb2FFekJFVksrSUxqL3E3ZXNOTjNzVkFFQ1NKT0hsUnc1S0Z3UjVEeFVTS3lXbkNHOXZ2U3drRmdDTUR2YkdnMTE5aE1VaklpSWlJcUthWXdLR2lPcU5RcTBXSnhOU2hNWWMyZHJmK09lWXJIQmtGaVlLamQvZDl3RW81ZlpDWWkzYWZCbDVSVm9oc2VReUdUNmQwZzB5SG40aHFuWEZ4V0lhWmhNUkVWSER4Z1FNRWRVYllRa3BLTmJwaE1XVEFSaFdwdnpvbk9EUjB3RFF5Mitza0RqbllyTHcvWEZ4alhkZkdOWUd3ZjV1d3VMUjNiTjY5V3FNR2pVS28wYU5xdXV0Mk96RWlSTTRmLzU4dGRmOTl0dHZDQTBOdFNxUnNXSERCcXhldmRxVzdRbHg1TWdSVEowNjFhTFhXWm1mZi80WlgzMzFsY0JkVmUzMjdkdVlOMjhldG16Wll2SjRkblkySG52c01iejExbHVRSkpHejZJaUlpQWdBbEhXOUFTSWlBOUhsUnlFK25tam02QUFBeU5QY3diWDBFMExqdDNidmp1Wk9BZFZmV0ExSkF1WnRDSWVvOXpzdURrb3NtUmdrSmhoUk9UcWREZ3NYTGtSRVJBU2VmZlpaVEowNkZRQVFFeE1EdFZxTm9LRC9mZTI5Kys2NzhQYjJ4czgvLzJ4OGJOdTJiUmcwYUJBOFBUMEJBT25wNlZpelpnMGNIQnl3YmRzMmkvZXhhOWN1WkdSa1lPYk1tWUplV2Mwa0pTVWhKeWNINzc3N0xsYXNXSUcyYmExdmVyMXYzejZrcHFaaTl1elpGWjdidkhrenNyTXQ3d3YxL1BQUFYzdk55Wk1uRVJrWkNWZFhWeno2NktQR3g4K2NPWU9jbkJ4SWtnU1pEY2ZuNXM2ZGkvejgvQnJmWDU2enN6TysrT0lMQUVCQlFRRm16cHlKdExRMHZQUE9PeGc0Y0tDd2RZaUlpR29iRXpCRVZDOFU2L1E0SHBja05PYklOdjlMamx4STJnTkowZ3VOTDJyMDlNYlRjVGg1ODQ2UVdBRHc1cmhBZUxzNUNJdEhWTmJhdFdzUkVSR0JvS0FnVEpreUJRQ1FtWm1KbDE5K0dYWjJkbGkrZkRsYXRXcGw5dDVEaHc3aHE2Kyt3ckZqeDdCOCtYSUF3UFhyMXdFQXdjSEJVQ3B0KzdGayt2VHBpSStQcjlHOUFRRUJXTGR1bmRYM1RaczJEYmR1M2NLSkV5ZHc1TWlSR2lWZ3FySm56eDZyWHBPbENSZ0FHRHg0c01uanAwK2ZOdnU0dFJJVEU1R2JtMnRUakxKY1hWMk5mMjdTcEFrV0xseUlWMTk5RlV1WExzVTMzM3dEWDE5ZllXc1JFUkhWSmlaZ2lLaGVPSmVjaW9JU3NkT0podjkvL3hlOXBNT0Z4TjFDWXpkUnVhT1RoKzIvZVMzUWFQSDZ4a3NDZGxUS3Y1a2o1bzN1SUN3ZVVWbVJrWkhZdkhrejVISTU1czZkYXp3bDBheFpNN3p3d2d0WXVYSWxGaTllakpVclY1cThhUWFBbXpkdll2bnk1WEIyZHNhQ0JRdU1qMSs1Y2dVQTBLZFBIMkg3OVBIeGdaMmRuY1hYbTB0d2FMVmF6Smd4dzZMN05Sb05GQW9GVHA0OGFVeHVWT1hycjcrR3ZiMTF2YU1PSGp4WTVmT1dKcDh5TXpOeC9mcDFLSlZLREJnd3dQaTRXcTNHNmRPbllXOXZqeUZEaGxpMXQ4cFV0MmRMbUN2RjY5cTFLMGFOR29VREJ3NWcyYkpsK095enoydzZzVU5FUkhTM01BRkRSUFdDNlBLais3eWF3OHZKRVFCd00rTVVjalh6Zk1lWUFBQWdBRWxFUVZUcFF1UDM4SDBJQ3JudDMwS1g3cjZPeEt4Q0FUc3E5ZjZrWURpcUZNTGlFUmxJa29TdnZ2b0traVRoL3Z2dnIzRFNZOEtFQ2JoMDZSSWlJaUlRRXhPRGJ0MjZtVHkvZHUxYTZIUTZmUERCQnlZbkZnd0ppMEdEQmduYjYvdnZ2NC9XclZ0YmZMMjVOL2w2dmQ3cTB6U1dYcS9YaXoyTlo0MGpSNDVBa2lUMDY5Y1B6czdPSm85ck5CclkyZG5ocFpkZXNpcm1HMis4Z1E0ZDdtN2k5NWxubnNHUkkwZHcrZkpsSEQxNkZNT0hENytyNnhNUkVkVUVFekJFVk9mMGtvUmp0OFZPSnhyUituL2xSK2NTeFk2ZUJtVG80ZmV3elZGaU13cXdiTTkxQWZzcDFkWGZEVThQTkYvNlFXU3IwNmRQRzh1Rm5uenlTYlBYdlBMS0t5Z3BLVUhUcGswclBMZGt5UkpjdlhvVjNidDNOejRXSFIyTnBLUWt5R1F5TEZ5NHNOSzEyN1ZyaDBXTEZtSDY5T25HeDdLeXNnREErRmlMRmkyc2YxRVdxdXdrUjJSa0pNTEN3dEMzYjE4RUJ3ZGJGWFA5K3ZVNGV2UW9BQ0FqSXdNQVRGNWYrWEtvNzc3N3JzcDRsdmFKMmJkdkg0Q0tTYWU5ZS9jQ0FFcEtTcXhPUEdrMEdxdXVGOEhUMHhNalI0N0UvdjM3OGROUFAySFlzR0U4QlVORVJQVWVFekJFVk9jdXBkMUJWcEhZSCtCSHRDa3RQOG9xVE1hdE8rZUV4dTdnMFJkTkhYeHNqck5nMHlVVWxZaWIrclQwaWZ1Z2tQTU5DTldPN2R1M0F3Q0Nnb0xRc21WTGsrZktKZzdLeThqSXFQRDhzR0hEOEk5Ly9NT1kySkFrcWNvMy9VMmFOQUZnL29SSlRYdStpTEJseXhhRWhvWWlPenZiNmdSTVZsWldoYjFYOVZvMmJkcFVvejJXZGZYcVZkeStmUnNLaGNLazVPdml4WXU0Y2VNRzJyZHZqNisvL2hvQThNQUREMEN2MXdzcEk2b3REei84TVBidjM0LzQrSGhjdUhBQlBYdjJyT3N0RVJFUlZZa0pHQ0txYzZKUHZ3UjZ1TVBYdWZRTjIvbkVYUURFamxQdDVUZk81aGpIcnFYajl6UGl5cTZHQjNyaHdhNjJKNFhvN2dnTEM4T09IVHR3L2ZwMUZCWVd3c3ZMQzhPR0RUTk9GS3JLclZ1M3NILy9mbHk2ZEFrcEtTa29MaTZHbTVzYmdvT0Q4Y1FUVDFSWkNwS1VsSVFkTzNiZ3dvVUxTRTVPaGs2bmc3dTdPNEtDZ3ZEd3d3K2JuRTRwS3ljbkIrSGg0UUNBb1VPSFZuaStxc1NCVHFlcjhIeFdWaGJVYWpYMjdOa0RvSFNrdEplWGw4azFFeVpNZ0ZxdHhxWk5tOUNzV1RNQXBpZFJwa3laZ295TURKUEhESW1lRjE1NG9kTDlpSktlbm80VEowNUFKcFBoc2NjZXMvcitlZlBtWWQ2OGVRQktHL21tcHFhYVRYWjA2OVlOdnI2KytPQ0RENnFNdDJMRkNxU25WMTFxK2NjZmZ3QUE1SEs1U2NQakRSczJBRUNOWGtkVmFudVVlbUJnSUR3OVBaR2VubzRqUjQ0d0FVTkVSUFVlRXpCRVZLY2tpRS9BalB6LzhpT2R2Z1RoU1h1RnhuWno4RUtINXJZMUM5WHBKY3piY0ZIUWprcDk4c1I5NE9sNzIwamFFdWlTRTZGTmlJUG1YQmlLTHB3R2RPSk9LQUdsSnoxV3JGaUIzYnRObTBJbkp5ZmoxMTkvUlhoNE9EcDI3RmpwL1JzM2JzVGF0V3NyUEg3bnpoMGNPM1lNSjA2Y3dOdHZ2NDMrL2Z0WHVHYjc5dTFZdlhvMXRGcXR5ZVBwNmVrNGV2UW9qaDQ5aWdjZmZCRC8rdGUvb0ZDWTloRTZjK2FNc1c5Sjc5NjlLOFF1bnpnNGZmbzBQdnJvSTZqVmFuaDdlMlBGaWhWbzNyeTV5VFcvL2ZZYjFHbzFnTksvbDdJS0NncWdWcXVoVXFuZzd1NWUyVjlIcFNwcndtdElCQVVFQkpoOXZDcmxSeXVyMVdyb2REb29GQW9zV2JMRTRyMVpPbWtwTXpNVHVibTVtREJoQWdBZ05qYlcrSnlodjgzVnExZU5qNDBlUGRya3NjREFRSk40cWFtcCtQUFBQeXVzRXhFUmdZc1hMOExEdzhOc2NzMFc1ZitlYTZLNnowMnZYcjJ3ZCs5ZW5EbHp4dWExaUlpSWFoc1RNRVJVcDJLemN4R1hteWMwcHFIODZHcjZjYWhMY29URzd1azNGaktaM0tZWWEwTmpFQkZuV2I4R1N6elpMd0M5MmxqL0pyV3gwK2Ztb1BoS0JJb3ZYMFR4alVqb1VwTnJmYzJOR3pjYWt5L3QyclhEbENsVDBLcFZLK1RtNW1MZnZuMDRlUENneVJ2dDhwS1NrcUJVS2pGMDZGRDA2OWNQZm41K1VDcVZPSGZ1SEg3NDRRY1VGeGZqczg4K3d5Ky8vR0tTZ05pL2Z6OVdyVm9GQVBEeThzSVRUenlCd01CQUtCUUt4TVRFWU11V0xiaDU4eWIyN2RzSFIwZEh6SjQ5MjJUZHlNaElBSUN6c3pQOC9mMnJmSTJiTm0zQzJyVnI0ZVhsQmJWYWpmejhmTXlZTVFOOSsvYkZ2SG56WUc5dmo4ek1UT09wQzZBME9lRHQ3VzM4MkhDU3c5dmJ1MFo5UFNwcndtdVlGR1N1djRxNXZqVmxWVFphMmR3Skh4RTJiTmhnUExGU25pSGhOWGZ1M0Vydkw1OFUrKzIzMzZBcmwxRFU2L1hHcjR2Smt5ZmJQQWE4dkpxTTlTN3Y2dFdyVmU2cmMrZk8yTHQzTDdLenM1R1VsTVNSMUVSRVZLOHhBVU5FZFVyMDZaZjI3bTVvNmVvQ0FEaVh1RXRvYkxsTWdaQVdEOW9VSTF0ZGdrV2JMd3ZhRVdDbmtPUER4N29LaTllZ1NSSzA4YkVvT25VY21rc1hvSTJMdWF2TFoyUms0S2VmZmdKUTJrZmxrMDgrZ1VxbE1qNS8zMzMzd2MvUER6Lzg4RU9sTVFJREEvSGtrMDlXZUpQWnBrMGJLQlFLZlAzMTE4ak96c2FGQ3hmUXQyOWZBS1hOV2IvODhrdmpkWjkrK2lsY1hGeU05N1p0MnhaRGh3N0ZXMis5aGZQbnoyUGJ0bTBZTTJhTVNRSWpKcWIwNzZwVnE4cWJQR2RtWm1MbHlwVTRmdnc0MnJkdmp3OC8vQkJQUFBFRVZDb1ZPblRvZ0lNSER5SXFLZ3J2dmZjZWZ2MzFWNmpWYWpnNk9xS3dzQkFKQ1FtNDc3NzdqTEhpNHVJQTFHNWozYktlZi83NWFxL1pzbVdMOGMvZmZ2c3Rmdi85ZHd3Wk1nU0xGeSt1emEzaDNYZmZOZjU1Mzc1OU9IWHFsTW56QXdjT3hNU0pFNDBmYjl1MkRTZE9uREM1SmlNakEvdjM3NjhRZThlT0hZaUppWUdQancvR2p4OHZkdU9DbEQvSlUxN1pyOVBZMkZnbVlJaUlxRjVqQW9hSTZsUm9uT2pwUjZXL25iK2pqc2Z0ckFpaHNUdDdEb1N6ZmZQcUw2ekNlOXNqa1pFbnJ1SHduUHZib2ExbkUySHhHaUpkNWgwVW5UeUtvcFBIb0UyNGJkVzl5aGIrVUxUd2crYkNhWnYzc1cvZlBwU1VsQUFvN2Y5Uk52bGlNR1hLRk96ZnZ4L0p5ZVpQNHp6MDBFT1Z4aDh5WklpeGdXcDBkTFF4QWJOcjF5N2psSnJYWDMvZEpQbGlvRlFxTVgvK2ZEejk5Tk9RSkFtN2QrL0duRGx6ak0rbnBxWUNRSVUrTFFDTTE2OWR1eGI1K2ZubzNiczNGaTllREVmSDBqSHdLcFVLNzcvL1ByNzk5bHRzMmJJRmMrYk13ZE5QUHcwM056Yzg5OXh6K095enozRHQyaldNR1RQR0dQUEdqUnNBVUdVNWxrRjhmRHlPSERtQ0xsMjZHQjlidkhpeDJSSWt3OTlyWlUyRERjMkJxNUthbW9ydDI3ZERxVlRpdWVlZU0zbk8wUE5rOSs3ZFpqKy8xVWxJU01DK2ZmdlF1WE5uNDJNREJ3NDAvamtpb3VMM3RPYk5tNXVNL0E0TkRhMXd6Wm8xYTZEUmFCQVNFbUxzNVFNQUlTRWhjSGQzeC9UcDB5czlaVkpkSDVjdnZ2aWlRcEpFbzlHWW5GeDY5ZFZYalZPcmFxS3FrelNlbnA3R1B4dStUb21JaU9vckptQ0lxTTVrRmhiaDc3UTdRbU1PKy84RXpJWEVQVUxqQXJZMzM3MlduSWN2RDkwVXRCdkExZEVPaThaVi9kdmhSa3VTVUh6bElncjI3a0R4NVl1QVZIMGpabVdydG5BYU9RYjIzWHBDN3Q3TTVMblVmMHl3ZVV1R043NXQyN1pGbXpadHpGNGpsOHZSdlh2M1NoTXc1cWpWYWlRbUppSWg0WDlOblFzS0NveC9Qbi8rdkhIZHFocjBlbnQ3bzNQbnpyaDY5U291WGJwazhseGVYbW1ab0xPemM0WDdUcDA2aFJVclZzREJ3UUZ6NXN6QmhBa1RLcFFOeWVWeXpKbzFDeDRlSHRpL2Z6OUdqeDZOQVFNR0dKKy9jdVdLeWZXR2NkZGxFeEZseGNURUdKTktobVRLaXkrK2FDeXhTVWxKcWZSMUFwWDNGVEdYSkNqL1dyNysrbXVVbEpSZzBxUkpRazVicU5WcVkyTHUyV2VmQlFDOC9QTEx4dWNOeVNqQS9LanB6TXhNWEw1ODJlVGpzcTVjdVlJalI0NUFvVkJnenB3NUpxZDlXcmR1alMrKytNS2svS3U4NnZxNDJOdmJtM3lzMSt1aDBXamc1T1JrZkN3cEtjazRhbHUwc2dsRnc5Y3BFUkZSZmNVRURCSFZtZEM0SktIemlYeGRtcUJEczZiUTZVdHdNYm5pY1h0Yk5IZnlSNXRtSVRiRmVPV1hpOURxeEwzaU44WjJob2VMZmZVWE5pSlNTVEdLd2tLaDNyc0Qyc1M0YXErWDJhbmdPR3dVSEVjOENLVmZ5MnF2dDRXaHJLWjkrL1pWWG1jWXVWeVptSmdZSEQ1OEdKR1JrWWlMaTBOT1RzVStSMlY3ZlJpU0RkV3RDNVMrSWI5NjlTclMwdEpNSGk4dUxnWUFzNmM2K3Zmdmo2bFRwK0tCQng0d0ppVDI3Tm1EOCtmUFk4R0NCU2FUbFI1NzdER01HemNPOXZiMnhoTXlQajQraUl1TE0vYnZVS3ZWdUh6NU1tUXltVWtDSmkwdERiLysraXZPbkRsanNqOTNkM2NNSERnUTNidDNONVlKbFoyY1ZKYWhCNHdsbzVXTGlvb0F3T1JrU0dob0tFNmNPQUYzZDNmODg1Ly9yRFpHVmNMRHc3RnYzejZjT0hIQ21Fenk5dmJHUXc4OWhNR0RCK1AyN2RMVFdtVlBJcG56MTE5LzRhKy8vcXIwK1pNblR3SW83ZkZpcm9UTXg2ZnE2V25XOW5FcExDd0VBSk1FeksrLy9tcFZER3VVVFFBWnZrNkppSWpxS3laZ2lLak9IQk5jZmpTc2xUOWtBSzZsbjZpVjVydEF6Y2NNN1k1SXh0NUxWZjlXM2hwKzdvNllON3J5MHd5TmpWUmNqTUxEZTFDd2V5djB1ZFYvN21WMktqaU9lQUJOSG40VThxWjNwNEd4WVlLT3VWTWtsdnJtbTIrd2RldFc0OVFnZTN0N3RHN2RHcjYrdnZEMTljWG16WnR0V3RmQndRSEEvOTVFRzlqWjJhRzR1Tmg0VXFNOHc4a05vUFNVeHBvMWExQlVWSVNubjM3YXBFVEVzT2V5ZXZYcWhWMjdkdUhZc1dPWU1tVUtUcDgrRGExV2k2Q2dJTGk1dVJtdnk4ek14SzVkcFgyZFBEMDlrWk9UZytMaVltemF0TWw0U3FXZ29BQXltYXphaHJxV01Qd2RsTjJ2WVd4MmNYRXhYbnJwcFVydm5UbHpacVhOZ3cwSmpVMmJOdUg4K2ZOUUtwVlFLcFhRYXJYNDZhZWZLdHkzZE9sUzQ1LzM3ZHVIc0xBdzQ4Y09EZzdvMTY4ZnhvNGRhM3lzZkErWUNSTW1JRHc4M09hRWthVU1rNjJxU3lTS1VqYnBZcTdzaklpSXFENWhBb2FJNmtTaFZvdlRpV0xyOVllMzhnTUFYRWphWGMyVjFsSElsZWpXWW5TTjd5L1c2akZmOE5qcDl4OE5ocU5LVWYyRkRaMU9oOExqaDVHL2JTUDBXWmFWc3prTUdnNlh5ZitvVUdaVTJ4UUtCYlJhYmJXL3BhOHN5YkZyMXk3akNZK0hIbm9Jano3NktGcTJiR255aHQxY0FzYkJ3UUVGQlFVVmtpcm1HRTU5bEUvV09EazVvYmk0MktTMHlTQXFLZ3F6WnMweUcrK0ZGMTR3KzNqWkV5aERoZ3pCcmwyN3NIZnZYanp4eEJQWXU3ZDBkSHo1a2NndFdyVEF1SEhqTUh6NGNBUUhCMlBxMUtuSXlNZ3d2bjZkVGdlMVdnMFhGeGZJNWJaTktnUCtsNEFwVytKaUdNVmRVRkJnOXUvQ29HdzVXR1g2OXUyTEFRTUdZUGp3NFhqeHhSZVJtcHBxOHJtY1BYczJaczZjYVhMcXFFZVBIZ0NxUHNrVEhCeHNjZ0xLeThzTHk1WXRFejdocURLRzhpOWJFbzNXS1B0NXVGdEpIeUlpb3BwaUFvYUk2c1NweEJRVWx4dUphZ3QzQjN0MDgvWkFWbUV5b2pNdkNJc0xBSjA5QjhISnpxMzZDeXZ4NWNGYnVKbWFMMncvd2Y1dStNZkF5cWZSTkFxU2hLSXpKNUMvWlFOMEtVa1czYUwwYndXWGY4NkNxbE9YNmkrdUJVMmJOa1ZxYW1xMUk0c3I2Lyt5YytkT0FLVVRsRjU1NVpVS3p4dE91cFRuNCtPRHFLZ29SRVZGVmJ0SHd3anM4cU9tdmJ5OGtKMmRiUndQWFpaS3BUTDJDU2tvS0VCbVppWlVLcFhadmlMbUVoUGR1M2VIajQ4UGtwT1RzVzdkT29TSGgwT2hVR0RJa0NFbTE3bTV1VlU1ZGprOVBSMlNKTUhkdmZSRWs3bEd1MVUxNFEwSkNUSHB2V0xvdDJLSUJ3Q2ZmUEpKcGVzRDFqWGhMVHU1eUJ5RlFnR0Z3dm9rcTduNzdtWml3dkExRkJBUWdIZmVlY2RZQWlYQzBxVkxqVWtvZzdMbGFPYWFSQk1SRWRVblRNQVFVWjBRUFg1NlNFcy95R1V5WEVnUzMzeTNoKy9ETmI0M0xWZUQ5M1pFQ3R3TnNQVHhybERJYTE0T2RhL1R4dDlHN28vZm9PU0c2ZCtyb2J0TytiOFptVktKSm84K2hTWVBUZ0JxOElaV2xJNGRPeUkxTlJWWHJseEJWbGFXeVJ0N2crenNiRnk4YVA2MGxLR0hUR1dUZ2NwT3R5a3JKQ1FFVVZGUnVISGpCbUpqWTAzRzlwYVZtcHFLYTlldUFTZ3RDeXFyVmF0V3VISGpobkVQWlFVRUJCakxhaFlzV0lETXpFek1tVFBIWktvUkFKdzRjUUx2dnZzdVJvd1lZZks0VENiRHBFbVQ4TlZYWDJIVHBrMEFTaE1aelp0Yk4zRXNLU25KdUZlZzhrYTdsVDFYdnRtc29RZkwzUnFGWGRhMGFkTXNtdWhUM1lRaVMzcmRWS2V5aVZGbDl6Qmx5aFRqeDRZRVRMdDI3UkFmSDIrMmlXOTJkcmF4WWE2Zm41L0ZKNVlNSlhKbGxmMWN0bXhadTMyY2lJaUliTVVFREJIZGRUcTloT054bHAxYXNOVHcxbjdRUzFwY1ROb25ORzVUQngrMGNhOTU4OTBsMjY4Z3Q5QjhTVWxORE92c2lZZnV1L3R2Q09zRHFWQ04vRzIvUW4xZ0YvRC9wU0JsbVV0SktRTmF3MjNXSzFBRzFQMkpvU0ZEaHVENDhlUFFhclZZdVhJbDNucnJMWk9TRTcxZWorWExsMWRhb3FSU3FhRFZhbkh6WnNWSldubDVlVmk3ZHEzWis4YU5HNGV0VzdkQ3I5ZGoyYkpsV0xac21VbURWQURRYXJYNC9QUFBJVWtTN08zdE1XNmM2Y1N2d01CQUhEeDRFTm5aMlVoTFN6TjcwbURuenAwSUR3K0hyNjl2aGNTQVdxM0dWMTk5QmJsY2pxZWZmcnJDdldQSGpzVnZ2LzJHakl3TUtCUUtremYwbGpLYzhPblVxWlB4c2JMSm9jckV4OGViVFRJWUVnbm1HdGZXdGxHalJpRTNON2ZDNDBWRlJUaDgrTEN4eEtqcC83RjMzK0ZSbGxrYndPOTNlbVpTSWIwQW9XUG9MSWl3RkVHS0lNMENySXF5SWtVUTBRVlJFSEJkUGxZVUcyQlpWa1ZFc0NBcVJWQXBsZ0NLUWdRQjZTRkFRbnFiU1ovTXpQdjlNWnRBU0p2eXBOKy82K0lpbVhtZjh6NEVIRE1uNXpuSDE3ZGNwWkJvMVZWczNUdzVxbVNDVlpzMmJUQisvUGh5MTZlbnAyUDI3TmtBN0ZWQUpSK1hPSHYyYktYVHJ5cFNralRVNi9WMThuZEZSRVRrRENaZ2lLalduVWhOaDdGSTNMUUt2VnFGUHFGQk9KOStHTG5tek9vWE9LRkg2SjJWTnRPc3pybWtIS3o3NFpMUS9idzh1U3RjM0U3REpjc29QSHdBT1Irdmg4MVlma3h3aFNRSmhsRVRZTGpuZmtpcSt0R1ljOENBQVdqVHBnMWlZMk1SSFIyTnhZc1g0KzY3NzBaZ1lDQ1NrcEt3ZGV0V25EaHhBaDA3ZGl4OVUzbWpidDI2NFpkZmZzR3BVNmV3Y3VWS2pCczNEaDRlSGpoLy9qdzJiZHBVYVFQUzBOQlFUSjA2RmV2WHI4ZjU4K2N4YTlZc1RKdzRFWjA2ZFlKQ29VQmNYQnkyYnQxYW10aDU0b2tueWpTL0JZQStmZnFVZm56MDZORnkxUzJBdlFlTHI2OHZFaE1UOGNBREQyRGN1SEVZTzNZc05Cb05saTVkaXRUVVZOeC8vLzNsampjQndLVkxsMG9URGphYkRWZXZYblY2eEhQSjZPektLb1NjZGZyMDZkSjREei84Y0dtRmpTTkdqNjY2YXE2NnlwU0tHdVpldVhJRi8vclh2NkJVS3FIUmFGQlFVRkRhVTJqZXZIazExdVBGbVNxYTFOUlVuRDkvSG1xMXVzS3BXMmF6R1MrODhBS3lzckxRcjE4L1BQYllZMldlMzdScEV6Nzg4RVBjZmZmZG1EVnJsa092dlVlUEhnVmdyOXB5OWJXYWlJaW90akFCUTBTMVR2VDBvMzdoSWRBb2xZaTU5clhRdUpJa29Ydm9DSmZYUDdQbEJLdzJjV09uSjkwYWdkNlJ0ZHM0dHE3WnNqSmcrdUJ0RkIwLzZ2QWFTVytBNzV5bm9lbmkzdGh3MFpSS0paWXRXNFlGQ3hZZ0xTME5SNDhlTFgzeldHTDY5T25JeXNxcU1BRXpiZG8wbkRoeEFubDVlZGkvZnovMjc5OWYrcHkzdHpkZWZmWFZTcHZlVHA0OEdYbDVlZGl5WlF1U2twS3dldlhxQ3ZjM1k4WU1EQjlldnVGMFVGQVFPblhxaERObnp1REFnUU1WSm1ER2p4K1BPKys4RTk5ODh3MCsrK3d6Yk5pd0FaOSsraWxDUWtJUUZ4ZUgvdjM3WStyVXFlWFdKU2NuNC9ubm40ZlpiSVpHbzRIWmJNYUxMNzZJbDE1NnllRktpS0tpSXZ6eHh4L1E2L1hvMUttVFEydXFFaDhmajB1WExrR3RWaU1xS2dvaElTRU85V01wcVJZSkR3OFhsZ3dvS2lyQ3h4OS9qQzFidHBUK1BiLzg4c3VJajQvSHl5Ky9qR2VlZVFaLy92a241czJiaDI3ZHVnbTVwNnVpbzZNaHl6TDY5T2xUT21hOGhOVnF4ZkxseTNIMjdGbDA3dHdaaXhjdkx2YzFHakprQ1BiczJZTXZ2L3dTMmRuWldMaHdZWlZmOTdpNHVOTEUyTTFObTRtSWlPb2pKbUNJcUZiSkVOLy81ZmFXNFRBV3B1Sml4aEdoY2RzMnZ4WGUyb0RxTDZ6QVQyZlRzUDEzY2NlczFFb0ZWdHpiV1ZpOGVrK1dVWERvQitSc2VnOXlmdVhUWm02bUNnMkg3NVBQUVJuc1hQVkViUWtORGNXNmRldnc4Y2NmNCtlZmYwWnFhaXEwV2kwNmR1eUkrKzY3RDcxNjljSzZkZXNxWE51eVpVdTgvZmJiMkxoeEk0NGRPNGJzN0d6NCtQaWdkKy9lZVBqaGg2dHNRQ3BKRWg1OTlGRU1HREFBMjdkdng0a1RKMG9uQ0FVSEI2TkhqeDZZTUdGQ2hmMDZTb3diTnc1bnpweEJURXdNVWxKU0tteXlxOVZxTVg3OGVJd2VQUnIvK3RlL2NQandZY1RGeFFHd0ozaXVYTGxTcGdkTlNrb0tGaXhZZ0l5TURFUkdSbUw1OHVWWXVuUXA0dUxpOE13enoyRFpzbVhvMWF0WGhmc3BHY1VOQUFjUEhrUkJRUUZHamh4WmJzeTFLMzc4OFVjQTlxbERPcDBPSzFldWRHaGR5ZEdyZGV2V1ZkdUV0enFGaFlYNCt1dXZzWFhyVm1Sa1pLQlBuejZZUDM4K21qVzdub1J0MTY0ZFZxOWVqZVhMbDJQQmdnWG8xYXRYNmIrajJpYkxNdmJzMlFNQTVmcjg1T2JtNHRWWFg4WGh3NGZSb1VNSHJGaXhvc0svcDlEUVVMenh4aHQ0NXBsbjhQMzMzeU0vUHgvTGxpMnJ0THByMXk3N3hMdUFnQUQwNzk5ZjhKK0lpSWhJUENaZ2lLaFd4V1diRUc4U054RklwVkNnZjBRSWppWjhqT3R0V01Yb0dWcitwL3lPc01reUZuejZoOUM5ekx5OU5kb0UxczVZMTdwbXk4cjhYOVdMY3drMWJZL2U4Sm4xRDBnZSt1b3Zya05lWGw2WU9YTW1aczZjV2VIelZUMFhHaHFLWjU5OXR0TFkxUjBYNmRDaEF4WXVYT2o0Wm04d2VQQmdiTjY4R2ZIeDhkaXlaVXVaaVVFbHJGWXJEaDA2aEsxYnQrTE1tVE5RS3BVWVBIZ3dqaDQ5aXVqb2FCdzRjQUJqeG96QjNMbHpjZmJzV1N4YnRneFpXVm1JaUlqQVN5KzlCRDgvUDZ4WXNRSUxGaXhBWW1JaUZpOWVqSWNlZWdpVEowK0dRcUdBMFdpRXA2Y240dVBqa1pXVlZUcnErUFBQUHdkUXZpbHRmSHg4dFkxcWIyWXltZkRsbDE4Q0FFYU9IT25LbDhvcFpyTVpKcE9wOUFqUjJiTm5zV2ZQSHZ6d3d3L0l6YzJGbjU4ZkZpeFlnQkVqS3E3R2k0aUl3TnExYTdGaHd3WnMyN1lOTVRFeENBb0t3b0FCQXpCbXpCaW5qM0s1YXUvZXZZaUxpNE9ucHlkdXZmWFcwc2UzYnQyS1R6LzlGRWFqRVlDOUg5RFRUejhOV1paaHRWcExmNy94VjhrSThNT0hEMlBac21WNDRZVVh5aVcwc3JPejhlMjM5cDVmRHp6d2dFc1RvNGlJaUdvYkV6QkVWS3RFVjcvMERnMkVRYTNFc2NSdmhNWTFhUHpRM3YvVzZpK3N3S2VINDNFMHpzRmVKUTdRYTVSWU10YjlZeFVOUWRIdnY4SDA3bXJZOHB4TDBobkdUWVRuM2ZlajZUWElxVDFLcFJKejVzekJzODgraTIrKytRYjMzSE1QUWtORGtadWJpK1BIaitQSWtTTTRlUEJnYVMrWHYvemxMNWcrZlRwYXQyNk4vUHg4ZlBycHAvamlpeS9RdTNkdmZQWFZWM2ozM1hkUlhGeU1WcTFhNGNVWFh5eWRDaFVRRUlCWFhua0ZpeGN2eHVYTGw3Rmh3d1ljUEhnUXExZXZ4b01QUG9paW9xTFNQWFhzMkJIZmZ2c3RZbU5qMGFWTEYzVHQyclhNbmxVcVZiVlRqSXFMaTVHY25GejYrYVpObTVDYm00dnc4SEQwNjlkUDFKZXZuRm16WnNGa01xR2dvQUFGQlFWbzNibzFBT0Q3NzcvSHpwMDc0ZW5waVFjZmZCQVRKMDRzZDV6blpscXRGak5uenNTb1VhT3djZU5HUkVkSFkrL2V2Wmc0Y1dLTjdmOUdzaXpqd3c4L0JHQS83blpqZFV0U1VsSnA4Z1dvdnFsdmlaTGpTVWVQSHNVTEw3eUFGMTU0b1V5Zm00OCsrZ2hGUlVWbzE2NGQ3cnp6VGhGL0RDSWlvaHJIQkF3UjFhcWFPSDUwTWVNM21JclNoTWJ0SGpJQ0NzbjVsOGpDWWlzV2J6MHBkQzlQald5UElKL3k0MWNiRmFzVnVWczNJVy9YbDA0dGt6UmFlTStZQjEwZkhqK29EYjE2OWNMWXNXT3hZOGNPckZtekJpdFhyc1R2di8rTzVjdVhBN0FuQW9ZUEg0NnhZOGVXbVVhazErdnh5Q09QNEo1NzdvSEpaTUwvL2QvL29iaTRHTU9IRDhjVFR6eFI3amhLUUVBQVZxOWVqVldyVnVIZ3dZUG8yN2N2TkJvTklpSWlFQmNYQjVWS2hmYnQyK1B4eHg5SFFVRUJmSHg4TUdmT25ITDdEUWtKY1hvSzBwQWhRN0I3OTI1TW56N2Q0ZkhJcmdnT0RrWnNiQ3drU1VKRVJFUnBSZEgwNmRQUnNtVkxEQmt5cE5yRXk4MGlJaUx3M0hQUFlmcjA2Y2pJeUtodzFIbE5rQ1FKdzRjUHg5NjllM0gzM1hlWGVXNzgrUEd3Mld4bzFhb1Z2TDI5NGVucENZUEJBSjFPVi9wTHFWUkNyVlpEclZaRG9WQkFvVkJBa2lTY08zY09DeGN1eElrVEozRHAwcVhTQnN0bno1N0Z6cDA3b2RWcXNYRGh3aHI5ZXlJaUloSkprbTg4UkUxRVZJUFM4d3N3OHBNZHd1SkpBTDY5Znh6Mlh2ZzN6cVVkRWhZWEFPYmV0aEhOOUdGT3IxdTEreHdXZm5aQzJENzhEQnBjZW1VVWZQWDFZNUpQVGJCbFo4SDQxaXFZei8zcDFEcWxmeUI4bjF3TVZZdklHdHJaZFNrUGpVUFF4dTAxZnArR3dHS3hZT0hDaFRoNThpUm16WnFGOGVQSDQ4MDMzMFMzYnQzUXAwK2ZjaU91S3hJZEhZMjh2RHlIS2hlaW82UFJyMSsvS3FmOFpHVmxsVXMyR0kxR0tKWEswbU5LbGJIWmJNakp5WUZhclM3ZCs1VXJWMXdhYWZ6Nzc3OERBSHIwNkZGdEUxNmJ6UWFMeFFLbFV1bjA4Wm4wOUhSWXJkWUsrL0JVeDJxMVFwS2thcE1XTnBzTnNpdzd2RGRabG5IKy9Qa3lpVGNSamgwN0JnOFBqOUtHelBuNStYanNzY2VRbEpTRUpVdVdDQi9EemYvV2lZaklYVklWM3dRd0FVTkV0ZWJMczdINDl5SEhwOWxVcDJ0Z2M2d2UzZ092SDVvTVdiWUppOXZTcnh1bTluek42WFhwT1VWbysvUTNNQllVQzl2TFN4TzdZdUZvc1c5bzZoUHptVk13dnIwS05tTzJVK3ZVN1RyQjk4bEZVSGo1VkgreEFIeFRSdFEwOEw5MUlpSnlWMVVKR0I1QklxSmFFMzFWM0ZRZ0FCamNLaHpIazc0Vm1ud0JYRysrdTN6N0dhSEpseEJmSFI0ZjFsWll2SHBGbHBHMzYwdmtmdjRSNE9UUEFUUmRlOEwzaVdjaGFkeWZka05FUkVSRVZGdVlnQ0dpV3BGZmJNRnZpY25WWCtpRVFTMUNzZTNQNVVKamFsVUczQkk0d09sMUYxSnk4ZmIzRjRYdVpkbTRXNkRYTkw3SkhyYThYSmpXdmVIMGxDTUEwUFh1QisvSDVrT3E0amdLRVJFUkVWRjl4TzlnaWFoV0hMNldETE5WWEtWS2F6OGZXSzBYa0YwZ05xblROZmdPcUJUT1YxWXMybklTRnF1NEU1MXRBajB4YlZETjl6YXBiY1Z4RjJGYyt4S3M2YWxPci9VWU9CVGVmNThEY053c0VSRVJFVFZBVE1BUVVhMFFQLzBvRERIWG5KdVk0d2hYamg4ZHVwQ09MNDRtQ04zSHYrNk9nbHJaaUNaN3lESUtmdHlEbkkvK0M5bGljWHE1ZnNRWWVOMC9qV09taVlpSWlLakJZZ0tHaUdxYzFTYmpRTHpZL2krM2hYdGg1NTgvQzQwWjR0VU93VjdPOVZ5UlpXRCtKMzhJM1VmWENCOU03aHNoTkdhZHNscGgrdkEvS1BoeGowdkxEZU1ud1hQQzM1aDhJU0lpSXFJR2pRa1lJcXB4ZjZTbXcxUmtGaFl2MkZPUHZNSmZZWk9kcjZTb2lpdlZMNThmaWNldnNabEM5L0h2KzdwQTBhUmxEWVFBQUNBQVNVUkJWRWlTRFhKaElZeHZ2b3lpRXpFdXJmZTYveEhvUjQ0VHZDc2lJaUlpb3RySEJBd1IxYmdmQlI4L0d0d3lETDhudmlFMHBrcWhSZWZnSVU2dEtiTFlzR2pMU2FINzZOL09INk82aGdpTldWZHN4aXhrdjdvY3haZGpuVjhzU2ZEKyt4eDREQjRtZm1ORVJFUkVSSFdnRVRVWUlLTDZTSWI0L2k5ZC9YT1FtUzgyWmxUUUlPaFVuazZ0ZVh2L1JWeEt5eE82anhmdjY5SW9UdHBZRWhPUStjSkNsNU12UG8vTlovS0ZpSWlJaUJvVlZzQVFVWTJLeXpMaVdrNnVzSGcrV2cxeUNnOEppMWZDMmVOSG1YbG1MTjkrUnVnZTd1d2FqQUVkL0lYR3JBdm1jNmRoZkdNRmJIa3UvTDFMRW54bVBnbGRYK2RIZ1JNUkVSRVIxV2RNd0JCUmpmcnhxdGhLbFlFdC9IQW03U2VoTVp2cnc5SEN0N05UYTFic09JT3NQSEY5YlFCZ3hiMWRoTWFyQzRXL0hvUnAzZXNPVHpxU0FkeFk4T005OVRIbytnMnVpYTBSRVJFUkVkVXBIa0Vpb2hvbCt2aFJPOTg0V0cwQ211L0sxeiswVjc4NGZ1NG5MaTBQYis2NzZQNGViakRwMWdqMGFPa3JOR2F0a21YazcvNEt4cmRXT1RWbStzYXZ1dGY5MCtCeCt3anhleU1pSWlJaXFnZFlBVU5FTlNZdHZ3Qi9wb21iRU9TaFVpQTcvNkNZWVA5NzU2K1FsT2dXTXR5cHBjdSsvQk5taTAzTVBnQW9GUktXMytOY0JVNjlZck1oWi9ON3lOKzd5K1VRbnZjOEFQM0lzUUkzUlVSRVJFUlV2ekFCUTBRMTVzRFZSS0h4K29mTFNNdTdMRFJtaDRCK01HajhITDcrUkx3Um0zKzVJblFQMHdaR29sMlFjdzJBNnd2WlhBVGpPNitoS09hd3l6RU1kOTBEdzlqN0JPNktpSWlJaUtqKzRSRWtJcW94b3NkUHQvUThKelFlNEh6ejNlZTJub1FzVjMrZG8zUnFKWmFOdjBWY3dGb2s1K2NoYStVeXQ1SXYrbUYzd2ZPK0thanZvNThrclE1eVlXRmRiNE9JYXBCY1dBaEpwNnZyYlJBUlVTUEdCQXdSMVlqOFlndU9KS1lJaTZkUldwRmQrSnV3ZUFEZ3JRMUFtMlovY2ZqNmcrZlQ4Zlh4SktGN2VQeU90Z2p6OHhBYXN6Ylk4bktSdFhJcGlpK2VkVG1HeDhBNzRQWGdvL1UrK1FJQXlzQmdXSzVkcmV0dEVGRU5zbHk3Q21WZ1NGMXZnNGlJR2pFbVlJaW9SdnlTa0lSaW03ZytLWDFETW1DMjVBdUxCd0E5UWtkQ2toeDdHWlJsNE5rdEo0WGUzMHVud3JOM2RSUWFzemJZY296SWVuRUppaS9IdWh4RDEzY0F2QitaMHlDU0x3Q2c3WGtyQ3FMMzFmVTJpS2dHRlVUdmc3WkhuN3JlQmhFUk5XSk13QkJSamZoSmNQK1hFTU1ab2ZFQUNkMURSenA4OWU0VFNUaDBJVjNvRHA0YTJSN05QVFZDWTlZMG04bUlyQmVYd25JMXp1VVkycDYzd21mbVU0Q2k0Znd2eURCcVBNd25qOEY4NWxSZGI0V0lhb0Q1ekNtWVR4MkhZZlNFdXQ0S0VSRTFZZzNudTE4aWFqQ3NOaGtINDhVbFlBeHFFL0tMeFBaL2FkT3NGM3gxd1E1ZGE1TmxMQkpjL2VMam9jWlRJOW9MalZuVGJObFp5UHIzWWxnU1hHOUNyT25ZR1Q1ekZnQktwY0NkMVR6SlF3L3ZhWS9EK0ovWG1JUWhhbVRNWjA3QitKL1g0UDNJSEVpNmhuY2tsSWlJR2c1T1FTSWk0WTZucE1GVVpCWVdyMmVnK040YlBjTWNiNzc3eWVGNG5Fd3dDcjMvL0R2YncxZXZGaHF6SnRteU1wRDU0aEpZazExUHJLbkNJdUF6YnhFa2RjT3EraW1oaWVvR254bnpZSHAzTlRSZGVzQmo0QjFRaGJWZzAwNmlCa2d1TElUbDJsVVVSTytEK2VReCtNeVlCMDFVdDdyZUZoRVJOWEpNd0JDUmNEOEpuSDRrUVVaejdXbFl4YldUZ1Y3dGd3NysvUnk2MW15eFlla1hZaXNlbWhrMG1EZThuZENZTmNtYWtZYXNGNWZBbXByc2NneUZqeDk4NXkrRHd0QXd4MjJYMEVSMVEvTVZxNUczZXh0TUg3d05hMm9TcHlNUk5VQ1NUZ2RsWUFpMFBmcWcrWXJWa0R6MGRiMGxJaUpxQXBpQUlTS2haQUEvWGhXWGdBbnd1QWFyTFZ0WVBBRG9GaklNU29WajFTZnYvbmdKY1dsNVF1Ly85S2dPOFBab0dOVXYxdlJVWlAzN09WalRVMTJPSWVsMDhGdXdERXIvUUlFN3F6dVNoeDZlOTl3UHozdnVyK3V0RUJFUkVWRUR3Z1FNRVFrVm0yVkVZbzY0aEVYSFpoZUZ4U3JSSTlTeDQwZTVoUllzM3lHMithKy9seGFQMzlGV2FNeWFZazFOdGlkZk10MW9QcXhRd0hmdXMxQzFiQzF1WTBSRVJFUkVEUkFUTUVRa2xNampSeHBsSVh6VXJvODZya2lFVHhRQ0RDMGR1bmIxbmd0SU1ZbzlYdkxNNkE3dzFOWC9sMTVyY2lJeVgxd0NXMWFHVzNHOEgza2NtaTQ5Qk8yS2lJaUlpS2pocXYvdkFvaW9RZmxKNFBHamNNTUZBRlpoOFFESG0rOW01SnJ4OG02eGs1ZUNmSFNZUGJUK1Y3OVlraEtROWVJUzJMS3ozSXBqbURBWkhnT0hDdG9WRVJFUkVWSER4Z1FNRVFtVGxsK0EwMm1aUW1KSmtCSHBmVjVJckJJYXBSNjNCQTV5Nk5xVlg1K0ZxYUJZNlAwWDNkVVJlazM5SHI5c1AzYTBCRGFqZThrWGo0RkQ0VGwrc3FCZEVSRVJFUkUxZklxNjNnQVJOUjdSVjEwZlVYd3pIMjA2OUNyM2pyL2NyRXZ3RUdpVUh0VmVsNUJaZ0xWN0x3aTlkNml2QjJZTXJ0OTlVR3habWNoNmFabmJ5UmRObHg3dy92c2NRSklFN1l5SWlJaUlxT0ZqQW9hSWhCSFovNldGNTFsaHNVcjBkTEQ1N2d2Yi9rU1JSZURjYXdDTHgzU0VSejJ1ZnJIbDVpRHI1V1d3cHFXNEZVZlZJaEsrYzU4QmxQWDN6MHBFUkVSRVZCZVlnQ0VpSWZLTExUaVM2TjZiOXhKS3lZSndUN0hOZDRNOFd5UFV1MzIxMTUxTnlzSDY2TXRDN3gzUlRJOUg2M0gxaTF4WWdPeFhYb0RsV3J4YmNaVE5BK0EzZnhra1hmVlZSa1JFUkVSRVRRMFRNRVFreE04SlNTaTJpYWthQ1RIRVFTbVpoY1FxWWE5K3FmNUl6Tkl2VHNFbXkwTHZ2V1JjSjJoVjlmUGxWaTQySS92MUZTaSs1TjZSSzBtcmcrOC9sa0RoMTB6UXpvaUlpSWlJR3BmNitZNkFpQnFjK256OFNLbFFvMHZ3SGRWZWR6UXVDMXVQSkFpOWR5dC9BNmIrdFpYUW1NSllyVEMrOVFyTVowNjZGMGVTNFBQWVA2Q0thQ1ZrVzBSRVJFUkVqUkVUTUVUa05vdk5ob1B4WWhyd0d0UW1OTmNsQ1lsVjRwYkFnZkJRZTFWNzNlS3RiaVlpS3JCMFhDZG82bVAxaXl6RCtQNWFGUDMrcTl1aFBPOTVBTnFldHdyWUZCRVJFUkZSNDFVUDN4VVFVVU56UENVZE9XWXhJNXNqRE9lRXhMbVJJODEzdnorZGlyMm54UFN3S2RFbTBCTlQrcmNVR2xNSVdVYk81dmRRZVBBSHQwUHBiaHNJdzVoN0JXeUtpSWlJaUtoeFl3S0dpTndtNnZpUkJCbmhYdWVGeENyaDV4R0tscjdkcXJ4R2xvRWxYNXdTZWw4QVdEYitGcWlWOWU5bE5uZmJwOGpmODdYYmNkU3QyOEY3Mmx5T215WWlJaUlpY2tEOWUyZEFSQTJLREhFSm1BQ1BCSGdvODRURUt0RXo5RTVJMVNRSXZqMlpqRjh1WmdpOWI0Y1FMOXpmdDRYUW1DTGtmN2NUZVY5OTZuWWNoVjh6K001YkRFbWpFYkFySWlJaUlxTEdqd2tZSW5MTHhjeHNKT2FLU1pxMDhCSjcvRWlTRk9nV01xTEthMlRaUHZsSXRPZkgzd0tWc241VmhoUWMySStjemUrNUhVZFNhK0E3YnpFbkhoRVJFUkVST1lFSkdDSnlpNmpxRjYyaUFFRWVsNFhFS3RHK2VWOTRhWnRYZWMzMjM2OGg1bktXMFB2ZUV1YU5pWDBpaE1aMFYxSE1ZWmplV3lza2x2ZWpjNkZ1M1U1SUxDSWlJaUtpcG9JSkdDSnl5MDlYeFNSZ3dqd3ZRaUhaaE1RcTBUT3M2dWE3TmxuR3NpLy9GSHBQQVBqbitDZ29GZlduK3FYNDRsa1kzMzdWWHU3akpzUFkrNkM3YmFDQVhSRVJFUkVSTlMxTXdCQ1J5MUx6OG5FbTNmM3FFUW15OE9OSG50cm1hTnU4VDVYWGJEMlNnSk1KUnFIMzdScmhnM3Q2aHdtTjZRNXJTaEt5WDE4QnVkanNkaXh0cjc3d3ZPY0JBYnNpSWlJaUltcDZtSUFoSXBmOWREVlJTQndmYlRxODFKbENZcFhvSGpJQ0NrbFo2Zk5XbTR4L2ZuVmE2RDBCNElVSlVWRFVrNmxBdGh3VHNsNTVBYlljazl1eFZCR3Q0RFB6S1U0OElpSWlJaUp5RVJNd1JPU3lhRUhIajhJOUx3aUpjNk1lb1NPcmZQNlR3MWR4SnRIOXhFU1plN2IweGJpZTlhUDZSUzQySS91TmY4T2FrdVIyTElXWE4zeWZlZzZTVGlkZ1owUkVSRVJFVFJNVE1FVGtrcnppWWh4SlRIVTdqZ0kyaEJrdUN0alJkYTM4dXFPWlIrV0prR0tyRFM5c0UxLzk4cSs3TzllUEFoRlpobW5kR3lpK2NNYjlXSklFbjhjWFF1a2Y2SDRzSWlJaUlxSW1qQWtZSW5MSnp3bkpzTmpjYjVvYnFMOEtqYUpRd0k2dTZ4bGFkZlBkalFldjRHSktydEI3OW1uZERLTzdoUWlONmFyY3p6NUU0VytIaE1UeW12UXdOSjI2Q0lsRlJFUkVSTlNVTVFGRFJDNFJOWDQ2M1BPOGtEZ2xkQ292ZEFvY1VPbnpab3NOeTNmVVJQVkxWTDJvZmluWS93M3lkbjhsSkphdVQzL283eHd2SkJZUkVSRVJVVlBIQkF3Uk9jMWlzK0ZRdlBzTmVEV0tRZ1I1WEJXd28rdTZCZytGU3FHcDlQbjNvK053SlQxZjZEMzd0V3VPNFoyRGhjWjBSZEh4b3pCdFhDY2tsaW8wSE42UHptWFRYU0lpSWlJaVFaaUFJU0tuSFU5SlI0NjUyTzA0b1o2eFVFanVIMk82VWZjcW11OFdGbHV4WW9lQXZpZzNxUSs5WDRvdng4TDQxaXBBbHQyT0plazg0RE52RVNTZGg0Q2RFUkVSRVJFUndBUU1FYm5nZ0tEeDB4R0NqeDhGZWJaR2lGZmJTcDlmOThNbFhNc3FFSHJQUVIwRE1LUlQzVGFvdGFhbkl2dlY1WkNMeFBUUzhaa3hENnFRY0NHeGlJaUlpSWpJamdrWUluTGFBUUhIajd6VVdmRFZwQW5ZelhYMjZwZUtTMUh5aWl6NDkwN3gxUzh2VEtqYjNpOXlmaDZ5WDEwT216RkxTRHpEWGZkQSs1ZmJoTVFpSWlJaUlxTHJtSUFoSXFkY05lWGdxakhIN1RpaXExOFVraEpkZzRaVyt2eGIrMktSYWlvU2VzK2h0d1JpVU1jQW9UR2RJVnNzeUY2ekVwWnJZdnJvYUtLNndmT2VCNFRFSWlJaUlpS2lzcGlBSVNLbkhJeFBjanVHQkJsaG5oY0U3T2E2OXY1OW9kZjRWdmhjVHFFRkwrOCtLL1IrZ0wzM1M1MlJaZVI4OERiTXAwOElDYWRzNWcrZjJmTUJwVkpJUENJaUlpSWlLb3NKR0NKeXlrRUIvVi84UGE1QnB4UTdpYWlxNXJ1cjkxeEFScTVaNlAxR2RnbEd2M2JOaGNaMFJ2NTNPMUJ3WUwrUVdKSktCWjhubm9YQ3kwZElQQ0lpSWlJaUtvOEpHQ0p5V0Y1eE1YNVBkcjl2aStqalJ3YU5MOW8xNzFQaGM5bjV4WGoxbTNOQzd3Y0FMOXdkSlR5bW84d25qeUhua3crRXhmTjZhQ2JVcmRzSmkwZEVSRVJFUk9VeEFVTkVEdnYxV2dvc052ZkdScXVrWWdUckw0dlowUDkwRGI0RENrbFY0WE92ZlhzZTJmbnVqOHkrMFYzZFE5Q25kVE9oTVIxbFRVNUV0cUJ4MHdEZ01XZ1lQQVlQRnhLTGlJaUlpSWdxeHdRTUVUbE14UGpwVU1NbEtDV0xnTjFjMXoyazR1Tkg2VGxGZVAwN3NkVTJnSDN5VVYyUTgvT1IvZm9LeVBsNVF1S3BXN1dCMTBNemhNUWlJaUlpSXFLcU1RRkRSQTZ4eVRJT0piamZnRGZjVSt4eG9GRHZEZ2owakt6d3VkZStQWS9jUXJISm5nbTl3dEN6bFovUW1BNngyV0I4NXhWWWtoS0VoSlAwQnZqTWZRYVNXaU1rSGhFUkVSRVJWWTBKR0NKeXlKbjBMR1FXRkxvVlE2L0tRWE5kc3FBZDJYVVBHVkhoNHhtNVpxemRkMUhvdlFEZ24zVlUvWks3ZFJPSy9vZ1JGczluK2hOUUJnUUppMGRFUkVSRVJGVmpBb2FJSEhJZzN2M2pSNktiN3lvVktuUU9HbExoY3pWUi9YSmZuM0IwamFqOVNVR0Z2MFFqNytzdjNJcHhZOGNZL1lpeDBQYnE2OTZtaUlpSWlJaklLVXpBRUpGRDNCMC9MVUZHdU9BRVRNZUF2OEpEN1ZYdThZeGNNOWJ1dlNEMFhwSUVQRCsrOXF0Zml1TXV3dlRlV3JmalNQLzdYZDI2SFR3blBleDJQQ0lpSWlJaWNnNFRNRVJVcmJUOEFwek55SElyUmpOZEN2U3FIRUU3c3F1cytlN3IzNTFIanVEcWw4bTN0a0JVbUxmUW1OV3hHYk9RL2NhL0lSZWJoY1NUOUFiNFBMNFFrcXJpaVZGRVJFUkVSRlJ6bUlBaG9tb2RpcTkvelhlOXRQNW8wNnhYdWNjejg4eFlzMGQ4OWN1eThiY0lqVmtkMlZLTTdOVXJZY3ZLRUJiVFo4WThLUDBEaGNVaklpSWlJaUxITVFGRFJOVnl0LytMVXJJZ1ZCOG5hRGQyM1VLR1E1TEt2NFM5L3EzNDZwZUpmU0xRTWFUOFVhY2FJOHZJMmZBT2lpK2VGUlpTUDNJc3REMXZGUmFQaUlpSWlJaWN3d1FNRVZYSmJMWGkxMnZ1VFM0S05seUdTaUhtR0UySmlxWWZaZVdac1dhditNbEh6NDN0SkR4bVZmTDNmSTJDNlAzQzRxbmJ0SWZuUlBaOUlTSWlJaUtxUzB6QUVGR1ZZcExTVUdpeHVoVWozQ0QyU0ZDRVR4U2E2OFBMUGY3R25nc3dGUlFMdmRlRVhtSG9FbDU3azQvTWYvNkJuRS9XQzRzbjZRM3dtZk0wKzc0UUVSRVJFZFV4Sm1DSXFFcnVIai9TS2ZNUjRCRXZhRGQyM1VQTE45L055alBqamUvRUpub0FZRWt0VnI5WTAxTmhmUE5sd0dZVEZ0Tm54cFBzKzBKRVJFUkVWQTh3QVVORWxaTGgvdmpwTU04THBTT1FSVkFwdElnS0hGenU4ZFUxVVAweXVsc0llcmJ5RXhxek1uS3hHY1kxSzJITHl4VVdVejl5SExROSt3aUxSMFJFUkVSRXJtTUNob2dxRlpkdFFtSnVuc3ZySmNpSThEd3ZjRWZBTFlFRG9GWHB5enlXblY5Y005VXY0MnF2K2lYbm8zZFJmRGxXV0R4MTJ3N3dtc1MrTDBSRVJFUkU5UVdiQWhCUnBkeXRmdkhScE1OTG5TVm9OM1lWSFQ5YXZlY0NqSUtyWCs2SUNrTGZOczJGeHF4TVFmUitGUHk0UjFnOGhjRVRQck1YQUVxbHNKaDBBNnNWU0VrQnNyT0JvaUtoUjhhSXFJRlFLQUN0RnZEMUJZS0MrSHBMUkVRT1lRS0dpQ3JsYnYrWGNDK3hWU20rdW1DMDh1MWU1akZqUVRIZStFNXNsUTBBTEsybDZoZkxsVXZJK2ZBL1FtTjZUNS9Idmk4MXhXUUNybHdCdkwyQmxpMEJEdy83R3pFaWFscHNOcUNnQUVoUEIwNmZ0cjhlZUh2WDlhNklpS2llWXdLR2lDcGtLakxqajVSMGw5Y3JZRU9ZUWV4STZHNGh3eUZKWlR2S3JObHpBZG41WXF0ZkJuWUl3TUFPQVVKalZzU1dsNHZzTlNzaEY0c2IwYTBmTVlaOVgycUt5UVJjdmd4RVJnSmVYblc5R3lLcVN3b0ZZRERZZitYa0FIRnhmRzBnSXFKcThjZDJSRlNoWHhLU1laTmxsOWNINnE5Q295Z1V1Q09nZThpSU1wOGJDNHJ4MnJjTnRQcEZsbUZhOXdhc2FTbkNRcXBhUk1LVGZWOXFodFZxcjN6aEd5d2l1cG1YbC8yMTRmSmwrMnNGRVJGUkpaaUFJYUlLdVh2OFNIVHozVlorM2VEckVWem1zYlY3THdxdmZ1bmJwam1HM2hJa05HWkY4blp1UmRIeEk4TGlTUm90Zk9Zc2dLUlNDNHRKTjBoSnNSOHZZUEtGaUNyaTVXVi9qVWdSbDFRbklxTEdod2tZSWlySGFwUHhjMEtTeStzMXlrSUVlbHdWdUNPZ2Uwalo1cnVtR3F4K2tVVE96YTZBK2RSeDVINnhXV2hNcndlblF4VVNMalFtM1NBN0cvRDNyK3RkRUZGOTV1OXZmNjBnSWlLcUJCTXdSRlRPeWJRTW1JcGM3MHNTcHI4SWhTUnVNb3hHcWNjdGdRUExQTFoyNzBWazVZbnJuUUlBUFZ2NTRjNnVJVUpqM3N5YW1RN2pPNjhDYmh6dnVwbXVkejk0RExwRFdEeXFRRkdSdmVFdUVWRmxQRHpzcnhWRVJFU1ZZQUtHaU1vNVdNK21IMFVGRFlKYXFTdjl2S2FxWDVhTXJkbnFGOWxTRE9PYWxiRGxtSVRGVkRZUGdOY2pjMURqWlR0Tm5jM0dhVWRFVkRXRmdtUHBpWWlvU3Z4dWtvaktPWERWOVFTTWx6b0x2cG8wZ2JzcGYvem96WDBYa1NtNCtxVnp1QS9HOVF3Vkd2Tm11WnZYby9pU3dPU1VKTUZuOW53b0RKN2lZaElSRVJFUlVZMWdBb2FJeWtqS3pVTnNsdEhsOWFLYjd6YlRoNkdGYjFUcDV6bUZGcno2VGMxVXZ5aHFzSXFrOE9jZmtiOS90OUNZbnVNblE5MnVGaVkyRVJFUkVSR1IyNWlBSWFJeURzYTczbnhYZ293d1Q3SEhqK3pWTDljVEkvLzVQbFo0OVV1SEVDL2MyN3ZtR3RoYTRxL0F0UDR0b1RIVkhXNkJZZXg5UW1NU0VSRVJFVkhOWVFLR2lNcHc1L2hSZ0VjQ2RNcDhnYnVSMEMxa1dPbG5CV1lyWHEyQjNpL1BqZWtFcGFKbXFsL2tnbnhrcjEwSjJTd3VhU1RwRGZDWjlROUFxUlFXazRpSWlJaUlhaFlUTUVSVXFzQml3ZEdrRkpmWGh4dkVWciswYWRZTDN0cUEwcy9majQ1RGlyRlE2RDFhQnhqd3Q3NHRoTVlzSmNzd2ZmQTJyTW51TlRXK21jKzB4NkZzSGxEOWhVUkVSRVJFVkc4d0FVTkVwWTRrcHNKc2RXMkNnMG9xUm9naFR1aCt1b2RlYjc1cnR0ancwcTZ6UXVNRHdLSXhuYUJTMWt6MVM4RlArMUI0K0lEYmNXNGNXTzF4K3dob2UvZHpPeVlSRVJFUkVkVXVKbUNJcUpRNzQ2ZEREWmVna0t6QzlxSlRlYUpqUVAvU3p6Y2V1b0tFekFKaDhRR2dSWE05SHVyZlVtak1FcGFFSzhqNTZMOUNZcFdraDFTaDRmQjZZSnFRbUVSRVJFUkVWTHVZZ0NFaUFQWXFpNE51OUg4Sjl6d25iak1BT2djUGdVcWhBUUJZckRKV2ZpMisrdVdaMFIyaFVZbC9HWlNMQ21GOGF4WGtZb0Y5WDFRcStNeGVBRW1qRlJhVGlJaUlpSWhxRHhNd1JBUUF1SkNSamRSODF5cE05S29jTk5jbEM5MVA5NUFScFI5LzlsczhZbE56aGNZUDhkWGhrWUd0aE1Zc2tmUFJ1N0JjaXhjYTAzUHkzNkZxRVNrMEpoRVJFUkVSMVI0bVlJZ0lBSERBamVOSDRaNWlKeE1GR0ZvaXpMc0RBTUFteS9qM3pqTkM0d1BBd2xFZG9WT0xueUpVK1BOUEtJamVKelNtcG10UDZJZU5GaHFUaUlpSWlJaHFGeE13UkFUQTlmSFRFb0FJd1FrWWUvTmRlK2VUYlRHSk9IM05KRFIrZ0pjV00yNXZMVFFtQUZpVEUySGE4TGJRbUFwUEwvZzgrZ1FnMVV5allDSWlJaUlpcWgxTXdCQVJNZ3NLOFdkYWhrdHJtK21Tb1ZmbENOdUxKQ25RTmZnT0FJQXNBLyszNDdTdzJDWG0zOWtlZW8zWTZoZTUySXpzTjErR1hDaDJUTGIzdE1laDhQVVRHcE9JaUlpSWlHb2ZFekJFaEo4VGtzdU1PbmFHNk9hNzdacmZDazlOTXdEQU55ZVNjT3hLdHRENHpRd2F6QjdhVm1oTUFNajlkQU1zVjhXTzRmWVlOQXphWG4yRnhpUWlJaUlpb3JyQkJBd1J1VHgrV2lsWkVLb1htM1FvYWI1cnIzNFIzL3ZseVJIdDRLVlRDWTFaZFBRWDVPL2RKVFNtTWpBWVhnODhLalFtRVJFUkVSSFZIU1pnaUpxNFlwc052eVM0TnNFb1dIOFpLb1c0VWN0NnRRL2ErOThHQVBqeGJDcCt1ZWphc2FqS2VIdW9NWGRZTzZFeHJlbXBNTDYzUm1oTUtCVHdtZlVQU0RxZDJMaEVSRVJFUkZSbm1JQWhhdUtPSjZjaHI3allwYldpbSs5MkNSNEtwY0plblZJVDFTOVBER3NMWDcxYVhFQ3JGY2EzVmtIT3p4Y1hFNEJoM0VTbzIzWVFHcE9JaUlpSWlPb1dFekJFVGR6QitDU1gxbmtvOCtEdmtTQjBMejFDUndJQWZybVlnZTlQcHdxTmJkQ3E4T1NJOWtKajVuNytFWXBqeFNhaDFHM2F3M1BzUktFeGlZaUlpSWlvN2pFQlE5VEVIWEN4LzB1WTUwV0lISXdjN05VV1FaNXRBQUFyYXFENlpmYlFObWp1cVJFV3IraEVEUEoyZnlVc0hnQklXaDE4Wmo0RktNVk9hQ0lpSWlJaW9yckhCQXhSRTNiVmxJT3JSdWRIU0V1UUVTNzQrRkZKODkxalY3S3g2dy9YcW5JcTQ2RlJZdjVJY2RVdnRxeE1tTmE5SVN4ZUNhOEhIb1V5T0ZSNFhLby9oZzBiaG1IRGhtSGR1blYxdlJWcUlNeG1NeFl0V29SRml4YkJiSGF2NTlhQkF3Y3dac3dZVEo4K0hSYUxwY3ByWlZuRzdObXpNV2JNR096ZHU5ZXQreElSRVpHZDJGRWdSTlNndUhyOHlFZWJEaTkxbHJCOUtDUVZ1Z1FQQlZBejFTOHpCcmRHa0krZ2hyYXlET04vMzRBdHh5UW0zdjlvZTk0S2owRjNDSTFKUkEyZjFXckYwYU5IU3o5MlZWRlJFZGF0VzRmQ3drSk1tVElGS2xYVjN3SWVPSEFBRnk1Y2dMKy9Qd1lQSHV6eWZZbUlpT2c2Sm1DSW1yQ0RWMTA4Zm1TNEtIUWZIUUw2UWEvMndlbHJKbndaSTdhdmpFYWx3Tk9qeERXMHpmOXVCOHgvL2lFc0hnQW9mSHpoUFcwT0lJazgxRVZFMTY1ZHcrT1BQdzZiellZMWE5YWdaY3VXRHE4dExpN0dRdzg5SkdRZjc3Ly9QdlI2dlpCWXJucnJyYmVRa3BJQ3ZWNlBVNmRPNGRTcFV4VmVOMlRJRUhUbzBBRWZmZlFSQU1EUHp3L3Z2dnR1cFhHblRac0dyVmJyMEI2R0RSdm05TDZEZ29Ld2FkTW1oNjY5ZHUwYTVzeVpBMG1Tc0hidFdvU0hoenQ5UHlJaW9wckVCQXhSRTVWWFhJeVlaT2NiM1VxUUVXYUlGYnFYa3VOSEwzNTlGcklzTkRTbURZeEVtSitIa0ZpV3EzSEkzYkpSU0t3YmVVOS9BZ292SCtGeGlab3lzOW1NZi83em44ak56Y1Z6enozblZQSUZzQi9CU1U5UEY3SVhtODBtSkk2cjl1elpnMisrK1FZQWtKK2ZqNisrcXJ4L1ZkdTJiZkhiYjcvaDh1WExBSUFMRnk3Z3dvVUxsVjcvMEVNUFllblNwVGgyN0ZpVmV5ZzV4cVJVS2hFYVd2YW9aWHg4ZktXUE95TXNMQXhQUC8wMC92blBmMkxac21WNDU1MTNIRTRPRVJFUjFRWW1ZSWlhcUYrdnBjQnFjejdiNGUrUkNLMVMzTmhsVDAwenRHM2VHN0dwdWZqNGw2dkM0Z0tBU2luaG1kRWRoY1NTelVVd3Z2MEs1R3I2SmpnVUN5aHRZS3kvWXhTMFhYdTVIWk9JeXRxNGNTTXVYNzZNZ1FNSHVuMkVadE9tVFFnS0NuSnFUV1ptSmlaTm1sVGhjL0h4OFhqKytlY2RpaVBma0pXZVBYczJKQWNyNVJZdFdvUjI3ZHJodDk5K3cydXZ2UWFWU29WWFhua0ZMVnEwd1BMbHk5R3laVXZNbVRPbjNMby8vdmdEcjd6eUNpUkp3dXJWcStIdjc0L25uMzhlQXdjT3hPVEpreXU4VjJCZ0lDSWlJc3I4K1NwS3FBQ0F2NzgvMXE5ZlgrYXhZY09HVmZxNHMvcjM3NCtoUTRkaS8vNzkyTEJoQTJiT25PbDBEQ0lpb3ByQ0JBeFJFM1hBNWVOSGxmOGsxQlZkUTRaQklTbngwcTV6c0FrdWYzbjRyNjNRMGw5TTJYL3VKeHRnU1JSelBLcms3Wk1xSkJ5ZWs2Y0tpVWxFMXlVbkorT0xMNzZBV3EzR2pCa3o2bm83NVpqTlpxZXJPd0FnSWNIeDE2Q2lvaUo4Ly8zM1dMVnFGYXhXSytiT25ZdW9xQ2prNStjakpTVUZ4NDRkUTBCQUFDWk90SSs5UDNueUpMNzQ0Z3NNSHo0Y2ZuNSs2TmV2SHpwMTZnU2owWWlzckN5c1g3OGU3ZHUzUjgrZVBjdmRhOEdDQldVK3J5eWhVbHVtVFp1R2d3Y1BZdHUyYmJqcnJyc1FGaFpXSi9zZ0lpSzZHUk13UkUyUVRaWnhLTUg1QnJ4S3lZSVEvV1doZStrZU1nSkoyWVg0OEtEWXVBcEp3ck9DcWwrS2poOUIvdjdkUW1LVlVpamdQZXNwU0JxV3h4T0o5dGxubjhGaXNXRDA2TkZPVjY3VWhqWnQyamc4V2FpZ29BQmp4NDRGQU96WXNRTWVIbzRmcVZ5eFlnVXNGZ3NlZlBEQjBoaDZ2UjVMbHk3RjNMbHo4Y0VISDJEdzRNRUlEQXpFbDE5K2lVT0hEc0hMeXd1dnYvNDYvUHo4QUFBK1BqNVl0R2dSRml4WWdQZmZmNy9DQkV4OUV4QVFnSkVqUjJMNzl1MzQ1Sk5QeWlXSWlJaUk2Z29UTUVSTjBKbjBMR1FXRkRxOUxzampDbFFLOThhZzNpak11eU1DREMzeHpKWVRNRnZFOWtpNC83WVdhQnZrNlhZY216RUxwbmZYQ3RoUldZWXg5MElkMlZaNFhHcjRFaE1Uc1gzN2R2eisrKzlJU2txQzFXcUZuNThmb3FLaU1IcjBhSFR2M3IzSzlkSFIwZmo2NjY5eC92eDVGQllXSWlnb0NMZmZmanYrOXJlL1ljT0dEZGk2ZFNzQVZKb0FjSGQ5Ykd3c1B2LzhjeHcvZmh6WjJka3dHQXhvMTY0ZFJvMGFoWUVEQjFhNHB1U295YjMzM290cDA2WmgvZnIxMkx0M0w3S3pzekZseWhTbm11SG01K2RqMzc1OUFJQng0OFk1dks0eG1qOS9QcnAyN1lveFk4YVVlYnh0MjdaNDdMSEhFQklTZ3NEQVFBREE5T25UOGNzdnYyRFBuajJZTkdsU21VUlAxNjVkTVczYU5DSFRrRkpTVWlvOFdsVFo0NjRhTjI0Y3RtL2ZqdSsvL3g2elpzMkNwNmY3L3o4Z0lpSnlGeE13UkUzUWdYalhqaCtGZTRxZGZ0UXRaRGlNQmNYNHovZVhoTWFWSk9DNXNaM2NEeVRMTUw2N0JyWWNvL3V4YnFCcUVRbkR1SXA3S0Uwd1BRQUFJQUJKUkVGVVExQTlZYkhZZjVuTjlsKzFaTnUyYlZpM2JoMHNOL1VhU2t0THc0OC8vb2dmZi93UkkwZU94Sk5QUGdtbFVsbm1HbG1XOGZMTEw1Y21IMG9rSmlaaTgrYk5PSDc4T05xMnJUenA1KzU2QU5pNmRTdmVmZmZkTWsxblRTWVRZbUppRUJNVGc2RkRoK0taWjU2cHNvL0o2NisvamoxNzlsUjVuNnI4OXR0dktDd3NSSXNXTFJBWkdlbHluTVpBcDlQaHYvLzlMOWFzV2VQVXVyLy8vZThWUHY3ZWUrK1YrZHpSS3A0YjFXUVQzaHRGUkVRZ01qSVNjWEZ4T0h6NE1PNjQ0dzZYWXhFUkVZbkNCQXhSRStUSytHbTFvZ2dCSHE1L00zd3poYVJDNTZBaFdQMWRMRXdGeGNMaUFzQjl2U1BRTWNUTDdUajVlM2ZCZk9KM0FUdTZnVklKbnhueklLbjQ4bHVuWkJrb0tnSUtDcTcveXM2dTB5MTk5OTEzZU91dHR3RFltNXBPbWpRSm5UcDFnbEtwUkZ4Y0hMNzQ0Z3RjdUhBQjMzNzdMVHc4UERCNzl1d3k2ei82NktQUzVFbmJ0bTB4YWRJa3RHclZDaWFUQ2J0Mzc4YisvZnR4NlZMbHlVNTMxKy9kdXhmcjFxMERBSFR2M2gzMzNuc3ZRa0pDa0ptWmlaMDdkeUk2T2hyNzkrOUhaR1JrcGMxcFkyTmpjZno0Y1V5WU1BSERodzlIWVdGaG1TYTBqb2lKaVFFQTlPblR4NmwxamQyTlRYTGRsWkNRNFBUZlM0bWFic0o3bzk2OWV5TXVMZzR4TVRGTXdCQVJVYjNBZHdCRVRVeHFmZ0hPWm1RNXZTN1VjQWtLU2R3eG9RNEJ0MEdDSG0vc0VkdlVGd0NXakhPLytzVVNmd1c1bjI1d2Z6TTM4UncvR2FvV1RmdW44blhDWWdGeWM0R2NIQ0F2ejU1d3FlUFJ3RGZLenM3RzJyWDJvMjZSa1pGNDlkVlg0ZVYxUFluWXVuVnJEQm8wQ0V1V0xFRk1UQXkrK3VvcmpCbzFDcTFhdFFKZ3I1RDU1Sk5QQUFCUlVWRll0V29WMUdwMTZmcXVYYnNpT0RnWW16ZHZydkQrN3E0M21VeDQ4ODAzQVFBalJvekEvUG56UzZ0Y1dyUm9nZTdkdTJQbHlwWFl2MzgvUHYzMFU0d2ZQNzdDOGNESGpoM0RoQWtUeWlXWG5ISDI3RmtBUU1lT1lucEFOUllpRytLT0dUTUdoWVhPSDJPdGJaMDYyZjlmY083Y3VUcmVDUkVSa1IwVE1FUk56S0Y0NTV2dkF1S25IM1VMSG9hTmg2NGd4U2oybS9oeFBVUFJKZHpIclJoeXNSbkdkMTZGYkJGYm1hT09iQXZEWGZjSWpVbVZzTm5zeVJhajBmNTdQWCt6K1BYWFg2T29xQWdBOFBUVFQ1ZEp2cFJRcVZSNDZxbW5NR1hLRk1peWpGMjdkcFdPRWY3dXUrOUtqeTNObXpldlRQS2t4SlFwVTdCdjN6NmtwS1NVZTg3ZDlidDI3VUorZmo1OGZId3dkKzdjQ284WVRadzRFZnYzNzBkdWJpNU9uRGlCM3IxN2w3dEdyVlk3MWUvbFpySXNsMDRLRWxueE1XZk9IQ2dVQ3FmVzJCeE04RGxUNVZIU1NMY3F3NGNQeDlOUFAxM2hjemNmSVhLR1RxZkRndzgrV09GelI0NGN3ZUxGaThzOGRuTlBGMWVPSzdrclBEd2NBSkNVbEFSWmxoMGU0VTFFUkZSVG1JQWhhbUlPdXREL1JhL0tSWE5kc3JBOWVLaTlFZW5YQjNmdDNsZjl4VTVhUE1iOTZwZmN6ejZFSmVHS2dOMWNKNm5VOEo3eEpIQlQzdzRTcUxqWW5uREp6clluWFZ5cGNQSHpBM3g5QWIwZTBHcnREWVVBNEgvSFdtcEt5YkdaMXExYm8xMjdkcFZlRnhRVWhJNGRPK0xNbVRNNGNlSkU2ZVBIang4SEFMUnExYXJTdmlkS3BSSTlldlRBdDk5K1crNDVkOWNmT1hJRWdMMVNKaU1qbzlMMUplTGk0aXBNd0VSRlJiblZMTlZvTkpZbWtnSUNBbHlPVTFIY21pSXlVUVFBelpvMUsvUDVPKys4VTNwYzZMUFBQbk01cnJlM2Qya0M1djMzM3k5ekJNbkR3NlBNbjZPeW5pNEFrSjZlamtjZWVjVGh4OTNoNys4UEFMQllMTWpPemk2ZDdFUkVSRlJYbUlBaGFrTE1WaXQrdmVaOElpWFVJTGI1YnBmZ29kaHhMQVVYVTNLRnhoMXlTeUQ2dEc1Vy9ZVlZLRG9SZy93OVh3dmEwWFdHZXgrQUtrenNHeTBDWUxVQ1dWbjJYeWFUYzJ1Vnl1c0pGeTh2d01rS0I1RkttbzFXMStRV3NDZEp6cHc1ZzlUVTFOTEhybDY5NnRENnlwSWI3cTYvY3NXZXNEeHc0QUFPSERoUVpRd0F5TW5KcWZEeGtvb0ZWeFVVRkpSKzdNeTQ1dXBzMnJUSjZYSFdtWm1abGZhNnVWRjFSNE9TazVOUldGaFlldHpNV1RkL1RYVTZIWGJ1M09sVWpKdXJkRW9tSjVYbzNMbHptVDlIWlQxZEFNQnF0VmJZWExleXg5MmgwK2xLUDI0SVI2YUlpS2p4WXdLR3FBazVtcFNLUW92VjZYV2lweDkxRFJxRzhSK2ZGUm9UQUJiZDVWN1BCNXZKQ05PN3prMExjWVM2WFVjWVJqYnRjYmpDR1kxQWVycjlkMmViZ2ZyNkF2NytnTGYzOVFxWE9wYWJhMDlHT2xMOVVmS204c1prUTBsQ282S2pTNDV3ZDMxZVhwNVQxOTg4NWFuRWpXK1lYWEZqVllhelI0YnFJNlBSaU1jZWV3eWVucDU0KysyM1hmNzdxVStDZ29Ld2FkT21NbzhOR3phczBzZUppSWdhRXlaZ2lKcVFneTcwZi9IV1pNSkxuU2xzRC82R0ZqaDd6UmRINDA1VWY3RVQvaExwaDZHM09QY1Q2akprR2FiMzFzSm1GRHNKUjlKbzRETjlYcDFXVnpRYUZndVFrUUdrcGRrbkdEbERxYlFuWFFJREFZMm1admJuQnAxT2g3eTh2REpKbGNxVS9DVC94bVJOU1crTDR1S3EreFpWOXJ5NzY3VmFMZkx6OHpGMjdGak1uVHUzeWhnMTZjYkd2b1dGaGREcjlYVzJGMGU5K2VhYmFOMjZOWVlPSFFxdFZvdkRodzlEb1ZDZ1Q1OCs4UEh4d1pBaFE3Qmp4dzZzV0xFQ0w3NzRZb1Y5VEN3V0M3WnMyWUx3OEhBTUhEaXd5dnRaTEJaODhNRUhOZlhIcWRLYU5Xc3E3QzhrNnZxYjNWajE0bTV5ajRpSVNBUW1ZSWlhQ0JtdWpaOE9GOTU4ZHpqKzlibjRpUlNMN3Vya1ZqRkR3US9mb2VqNEVYRWIraC9QU1E5REdWeStEd0k1SVQvZm5uVEp6SFMrcjR0T1owKzZORzllcjVOZ3djSEJpSTJOUld4c2JMWFhYcjU4R1VEWm95Vyt2cjVJUzBzcmJVQmJtYVNraXBPdzdxNFBEQXpFNWN1WEszMit0dmo0K0VDU0pNaXlqSXlNakhxZmdFbElTTUQyN2R1aDBXZ3dkT2hRQU1EU3BVdWhWcXV4ZS9kdUFNRE1tVFB4eHg5L0lDWW1CcHMyYmNLVUtWUEt4WW1KaWNFSEgzd0FIeDhmZE92V0RUNCtsVGNpdDFncytQampqMnZtRDFTTmtxbEVOWFg5emRMVDB3SFlHMWo3K3ZxNkZZdUlpRWdFSm1DSW1vakwyU1lrNWpwM1RFQUNFQ3IwK0pFRTJYd3I5cDRTMjlDMFk0Z1h4dmR5UGNsaFRVbEN6c2ZpUnJTVzBIVHFBdjBkbzRYSGJSSmsyZDdYSlMzTlBqN2FXVjVlUUhDdy9aaFJBOUNqUncvRXhzYmkvUG56dUh6NWNxWDlQbEpTVWtySExQL2xMMzhwZmJ4OSsvWklTMHZEcVZPbmtKbVpXYTRSSzJBZmRWM1NiUGRtN3E2UGlvckM1Y3VYY2VMRUNSaU54aW9UQURWSnBWSWhNREFRS1NrcHVIYnRtdkFHdDZKRlIwY0RBTHAzNzE3aFdHNEEwR2cwV0xCZ0FlYk5tNGRObXphaFc3ZHU2TnExYTVscmJyMzFWZ3dZTUFBSERoekEyclZyc1dUSmtrcnY2VW9QbU5XclY3dGRRYkowNlZKY3UzYXQwdWVyYXNMcjZnanRrdnNGQndkekFoSVJFZFVMVE1BUU5SRS9KemovaytsbTJrUjRLSjFMMmxTbGRiTWVlR3RmYXZVWE91bVowUjJoY1BXYmE1c054blZ2UURZN2VhU2xHcEpPQisvcFQ5U2JIaU1OaHNVQ3BLYmErN3RVY3h5bVFoNGVRSGg0ZzBtOGxCZ3paZ3krL1BKTDJHdzJyRnExQ3F0V3JTcFh2V0d4V1BENjY2OURsbVZvdFZxTUdUT205TGxCZ3diaDBLRkRzRmdzV0x0MkxaWXRXMWJtRGFmTlpzUHJyNzhPczlsYzRmM2RYVDlpeEFqczJyVUxSVVZGZU8yMTE3QjA2VktvVk9XL3hjak16TVNsUzVmS0pJOUU2OUNoQTFKU1VuRHUzRG4wN2R1M3h1NGp3azgvL1FRQXVPMjIyNnE4cm1QSGpyajc3cnZ4MVZkZjRjS0ZDNlVKbUxObnp5SXlNaEphclJaejU4N0Y4ZVBIOGROUFAySGt5SkdWZm8xZE9ZTGsvYi8vbmo3NDRBTm90VnJjZi8vOVRxMDNHbzFJVGs2dXNzbHVUVFRoUFhmT1htM1pvVU1Ib1hHSmlJaGN4UVFNVVJOeHlJWCtMMkZlMVIrSGNFWXp6VkI4L2x2VlJ4eWNGZDdNQS9mZjFzTGw5WG03djBMeFJmRU5nYjMrOWdpVS9vSFZYMGgyRmd1UWttSlB2cmd5UGxxakFjTENnQW9xTnhxQzBOQlFUSjA2RmV2WHI4ZjU4K2N4YTlZc1RKdzRFWjA2ZFlKQ29VQmNYQnkyYnQyS0N4ZnNSd0tmZU9LSk1sVW1Bd2NPeEdlZmZZYlkyRmdjUEhnUWl4WXR3cjMzM291QWdBQWtKaWJpODg4L3g2bFRwOUN4WThmU0Nwb2J1YnUrVTZkT0dEcDBLUGJ2MzQrZmYvNFpqei8rT082KysyNjBiZHNXQ29VQ3ljbkpPSExrQ1BiczJZTng0OGJWYUFLbVI0OGVpSTZPeHRHalIvSHd3dy9YMkgzY2RlYk1HVnk2ZEFtU0pLRmZ2MzdWWGo5MTZsUU1HVEtrekpqeVZhdFdJVDA5SFN0V3JFRG56cDB4YmRvMHZQSEdHM2p6elRmeDNudnZWWmdFYy9jSWtzRmdjQ2dCVTF4Y2pCMDdkdURBZ1FNNGNlSUV0bXpaVW1sbFZHVk5lTjExOU9oUkFQWi9FMFJFUlBVQkV6QkVUVUIrc1FYSGt0T2NXcU9VckFqVlg3citnQXo3bVNRWHFaVTY3RGpTSERhNTR2R3pybHB3Wndkb1ZLNzE5ckJjalVQdUY1dUY3Z2NBTkYxNndHUHdjT0Z4R3lXcjlYcml4ZXI4aEM2b1ZQYWpSZ0VCOWJySGl5TW1UNTZNdkx3OGJObXlCVWxKU1ZpOWVuVzVhNVJLSldiTW1JSGh3NGVYZTN6WnNtVllzR0FCMHRMU0VCTVRnNWlZc2tmOVpzMmFoZlQwOUFvVEtPNnVCNENubm5vS3VibTUrUFhYWHhFYkc0dFZxMWFWdTBhU0pBUUhCMWY3dFhCSC8vNzlzWGJ0V3B3N2R3NnBxYW5sUmliWEY5dTJiUU5nSCtGYzBaR3ZtMm0xMmpMSkY0dkZnc1RFUkZnc2x0TCtKcU5HamNLMzMzNkxzMmZQNHRDaFF4ZzBhRkM1T0s0Y1FTcFIxVlNpZ29JQ25EeDVzdlNZV21abUp0YXVYVnY2ZkVwS1NxMGVUVXRPVHNhRkN4ZWdVcW5xZlNVVUVSRTFIVXpBRURVQlI1TlNVZXhrVlVHQVJ6elVpaHVPNWJoNWtpYlVjRHYrZGVDcWUwRnUwdHhUZzBjSFJicTBWcllVdzdqdWRkZmU5RmRCMHV2aFBXMHVqeDVWeDJxMUoxMVNVbHo3TzFBbzdNMTFnNFB0RTQ0YUFVbVM4T2lqajJMQWdBSFl2bjA3VHB3NGdmVDA5TktrUlk4ZVBUQmh3b1JLKzVxRWhvWmkzYnAxK09TVFQzRG8wQ0drcHFaQ3A5T2hVNmRPbURoeElycDM3MTc2aHJpaXlUTHVydGRxdFZpK2ZEbWlvNk94Wjg4ZW5EOS9Iams1T2RCcXRRZ0tDa0tYTGwwd2N1VElNa21FbXVEbjU0ZisvZnZqd0lFRCtQcnJyeXZ0SytLTStmUG5RK25rdnpOckZmK3U4L0x5Y09qUUlRREFrQ0ZEeWp3blNSSnNOaHRrV2E2eWIwbGNYQndzRmdzOFBUMFJGaFpXdXZhSko1N0E2ZE9uSzB5KzFBU2J6WWFubjM0YWYvNzVaNWsvczFLcFJGUlVGRzY3N1RiMDY5Y1BvYUcxMjR5OEpNazBZTUNBT3V0SlJFUkVkRE1tWUlpYUFGZjZ2NGllZm5Ua1hBOFVXY1NOc3dhQWVjUGJ3YUIxN1dVczc0dVBZWW0vSW5RL0FPRDE0SFFvbXpVWEhyZlJjRGZ4QXRqN3U3Um9BVlRTdExRKzI3dDNiN1hYZE9qUUFRc1hMblFwdnBlWEYyYk1tSUVaTTJaVStIeG1wdjIvd2NvbXdyaTdYcElrREJvMHlPazMvNDU4WFp3eGVmSmtIRHg0RUR0MzdzVEVpUlBMak94MlJVcEtpcUNkMlJrTUJtemR1aFhIang5SGx5NWR5andYRUJDQTFOUlVmUC85OTdqOTl0dWh1S215UzVabHBLYW00djMzM3djQWRPdldyVXlpcGwyN2RqV2U1THFSUXFGQVFFQUFyRllyMUdvMWV2WHFoWUVEQitLMjIyNXorK3Z1S3FQUmlGMjdka0dTSkV5ZVBMbE85a0JFUkZRUkptQ0lHamtad005TzluOVJLOHdJMUl1clZ0RXFRL0h4SWJGSGp6eDFLangrUjF1WDFoYWZQNDI4M1Y4SjNROEFhSHYwaGtmLzI0WEhiUlJzdHV1SkY0dkZ0UmhxTlJBUkFmajVpZDFiRXlITGNtbFQwaFl0bk8rYjVPNzYydFMrZlhzTUhUb1UrL2J0dzhhTkd6Rjc5bXkzNG0zYXRBbEJRVUZPcmNuTXpNU2tTWk1xZlY2bjAxVjROT2IyMjIvSFo1OTlocFVyVjJMbHlwVlYza09wVk9MZWUrOTFhbCtGaFlWVkhpVnl4YVJKazlDblR4LzA3ZHUzWFBOb3E5V0trU05IVmhzakpTV2x5bjNObXpjUGQ5MTFsMFA3MmJoeEkvTHk4akJ5NUVpMGJ0M2FvVFZFUkVTMWdRa1lva2J1aWd2anAwTU1jVkJLNG83bVhFa1lnZXg4RnliYVZHSFc3VzNnWjlBNHZVNHVMSUJ4M1J2Mk1jY0NLUXllOEg1a0RvOGVWU1FqQTdoMnpiV3BSaVg4L2UzVGpSckpjYU82RUJNVGc3UTBleThvVjVxU3VydSt0czJlUFJ2SGpoM0R0bTNiTUdqUUlFUkZSZFgxbGh3eWRlcFVHQXdHSERseUJObloyUlZlbzFhckVSWVdoZ2tUSnFCejU4NU94WmNrQ2VIaDRTN3RyYklwUlpHUmtZaU1yUGc0cUNSSlFzYUJPMXBOYy9Ma1NlemN1UlArL3Y2WU9YT20yL2NsSWlJU1NaSmx3ZTlDaUtoZStmalVPYnoyNjNHbjF2UU4zb1VBM1RVaDk3ZllsSGh2NXh3a0d5c2VYK3NLalVxQnVGZEhJZFRYdyttMXBnL2VSc0VQM3duYlN3bWYyUXVnNnp0QWVOd0dMUzhQaUkrMy8rNHFuUTVvMlJLb282TU1wV0ppZ0Y2OTZuWVAxZGkzYngrR0RoMWFZZCtRdExRMC9PTWYvMEJ5Y2pLMFdpMDJidHhZcnZHcnUrdnJvOU9uVDJQQmdnWHc5ZlhGVzIrOUJUOG5xcWRrV1VaQ2duMXFXMGhJU0lVVGhhcGlzOWx3N1pyOWRUUThQTHpLZmk2MUpTVWxCWklrdWR5WU9DMHREUXFGQXMyYjE4OWpscG1abVpnOWV6Wk1KaE5lZSswMWRPellzZlkzMFFCZUs0aUlxR1pKVmZ4UG54VXdSSTNjb1lSa3A2N1hLZlBocjBzVWR2LzR4QUZDa3k4QU1QV3ZyVnhLdmhRZFAxb2p5UmRkNzM3UTNmcFg0WEVick9KaWU4VkxSb2JyTVNRSkNBbXhOOW10QjI5Y0c0SlZxMVpoOCtiTkdENThPS0tpb3VEbDVRV1R5WVRqeDQ5ajI3WnR5TTNOQldDdnNLZ29lZUx1K3Zyb2xsdHV3ZWJObTJFMm02RjFzbWVRdTVVYkNvVkNTT1dIU000ZW83cFpRRUNBb0ozVURKMU9oOVdyVjBPajBUaVZiQ01pSXFvdFRNQVFOV0lGRmd0K1QwcDFhazJvSVJZU3hCVEd5UUIrUE5ucGZ4K0pvWkFrTEJ6ZHdlbDF0aHdUVE8rdnJmNUNaL2ZqNVFPdnFiT1lKQURzeDdwU1U0R2tKUGVtU3hrTVFLdFc5dW9YY3Bna1NVaElTTUQ2OWVzcmZGNmhVR0RLbENtVjlneHhkMzE5eFRmaVRZZGVyeS9YZzRhSWlLZytZUUtHcUJFN211ajgrT2x3VDNIVGo4N0h0OEdWTkxHbkhDZmVHbzQyZ1U0ZVI1Rmw1R3g0QnpaanhmMFUzT0g5eUd3b3ZEamlGRWFqL2JoUlVWSDExMWFHVlM5dVdidDJMZmJzMllPVEowOGlLU2tKQlFVRjBPbDBDQTRPUnZmdTNURjY5R2kwYk5teXh0WVRFUkVSVWRXWWdDRnF4SndkUCsycHpvYVBKbDNJdldWWndwR3ovWVhFdXRHem81MC8wMTk0K0FBS2ovd3NmQys2Zm9PaDdWVitpa21UVWxnSUpDVFlFekR1ME9tQXlFaUFQNzEybWJ2amgydDdmREVSRVJGUlU4TUVERkVqSlFNNDVHUUNKdHp6b3JEN1gwa053Y1Vrc1crbVIzVUxRYmNXdms2dHNXWm13UFRoZjRUdUF3QVVmczNnTldXNjhMZ05oaXdEeWNuMjQwYnU5bklQQ0xCUE9GSW94T3lOaUlpSWlLZ2VZZ0tHcUpHNmFzeEJZbzdqMDJja3lBZ3ppRHQrOU11ZmZ4RVdxNFRUMVMreUROTjdheURudXpHRnB4TGUweDZId2xESGszbnFTbDRlY09VS1VGRGdYaHkxMnQ3cnhkdGJ5TGFJaUlpSWlPb3pKbUNJR2lsbnExOThkYW5RcTNLRTNEc2xxem5PSllRS2lWV2lmenQvRE9qZzc5U2FnaCsrZy9tVWN5TzRIZUV4YUJpMFhadmdtRkdiRFVoTUJGSlMzSS9sNjJzZkwrM2thRjhpSWlJaW9vYUszL2tTTlZJL3h6dDUvTWdnN3ZqUm9WUGRoY1Vxc1dpTWM5VXYxb3cwNUh6NmdmQjlLSnNId092K1I0VEhyZmR5Y3V4VkwrNDAyUVhzeDR4YXRBQ2FOeGV6THlJaUlpS2lCb0lKR0tKR3FOQml4ZS9Kam8rZlZrZzJoT3BqaGR3N085Y0xweTYzRlJLclJOY0lINHpxR3VMNEFsbUdhZjFia0FzTGhlNERBTHdmblF2Sm93azFpclZhN1UxMjB3VTBaL2J3QUZxMzVuaHBJaUlpSW1xU21JQWhhb1NPSnFYQWJIVjgvSFNBTGdFYXBaaGt4YytudThFbWl4MGgvT3hkSFoyYVNseHc4SHVZVHg0VHVnY0EwQThkQlUxVU4rRng2NjNzYk9EcVZhQzQyUDFZelp2YksxL1lhSmVJaUlpSW1pZ21ZSWdhb1o4VGtwMjZQa3pROGFPOElnOGN1K2o4bU9pcXRBNHc0TDdlRVE1ZmI4dktSTTdtOTRYdUFRQ1VnY0h3blBTdzhMajFVbkV4RUI4UFpHVzVINHRIam9pSWlJaUlBREFCUTlUb3lBQU9PZEgvUmFVb1JyRGhzcEI3LzNhMk00b3RZbDlXRm83dUNKWFN3ZklYV1licHczZkVUejJTSkhoUG53ZXBLUnlkeWM2MjkzcXhXTnlQcGRQWmp4eDVlTGdmaTRpSWlJaW9nV01DaHFpUmlUZm00RnBPcnNQWEIrc3ZReW01LzJiYmJGSGh0ek9kM1k1em8yQWZIUjcrYTB1SHJ5Lzg5U0NLZnY5TjZCNEFRRDlzTkRRZGJoRWV0MTZ4MmV4Vkx5SjZ2UUJBczJiMnloZWxVa3c4SWlJaUlxSUdqZ2tZb2tiRzJmSFRZWVlMUXU3Nys0Vk9LREJyaGNRcThZK1I3YUZUTy9ZRzNwWmpSTTVIL3hWNmZ3QlErZ2ZDODk0cHd1UFdLM2w1UUZ5Yyt4T09BRUNTZ0lnSUlDREEvVmhFUkVSRVJJMElFekJFamN6UFRpUmd0TXBDQkhoY2MvdWVWcHNDdi93cGR2UzByMTZOV1VQYU9IeDl6c2Ivd3BaakVyb0hBUEIrWkU3alBYb2t5MEJ5TXBDVVpQL1lYVnF0L2NpUnZnbE5pU0lpSWlJaWNoQVRNRVNOU0tIRmlwZ2t4OGRQaCtvdlFvTDdiN3hQWFc0SFk3N0I3VGczZXZ5T3R2RFNPZllTVlJSekdJVy9IaFI2ZndEd0dIZ0hOSjNGSnBicWphSWllOVZMbnFCK09kN2U5dVJMWXoxeXBGRFlqMmx4aWhNUlZZYXZFVVJFVkEwbVlJZ2FrWmlrVktmR1Q0ZDV1ai85U0FadzZKVFkwY3dlR2lXZUdON09vV3R0ZWJrd2JmaVAwUHNEZ01MSEQ1NS8rN3Z3dVBWQ1JvWjl2TFROOFg4clZRb0tBc0xDNE5TczhJWkdxd1VLQ2dDRDJFUWpFVFVpQlFYMjF3b2lJcUpLTUFGRDFJZzQwLy9Gb0RiQ1QrdDR0VXhsTGlTMFJHcDJNN2ZqM09qUlFaRUk4SExzbTlpY3plL0JaaFF3THZrbTNsTm5RV0h3RkI2M1Rsa3M5c1NMaVBIU2dQMG52UzFiMmh2dU5uYSt2dllHeFV6QUVGRmwwdFB0cnhWRVJFU1ZZSjBrVVNQaVRQK1hNRU9za0hzZVBOVkRTSndTS3FXRUJYZDJjT2phb2o5aVVIandCNkgzQndCZDczN1E5dW9yUEc2ZHlza0JUcDhXbDN6UmFJQU9IWnBHOGdXd1YvbVlUUGF2SXhIUnpYSnk3SzhSUVVGMXZaUC9aKysrdytNcXo3enhmODkweldoVXJGNHNXYllseTkxZ1RGM0FZSm9Oc1NFaGdFTXdoQjdLSmdTVzdPYks4a0x5Wm4vSjVrcDJRd254SnBTUU44RkpETEVEU1NoMnNqVGpibGt1YWxhenVxeGVScHA2Zm44Y1Jralc5SG1PWnNiK2ZxN0xGOWJNblBzOHNtSHdmUDA4OTAxRVJIR01BUXpSR2VMazBEQmFoMEliUHkxQlJxR0E2VWNudTNOeHNqczM2anFUM1g1Uk1Zb3lnamR4bFcwMkRML3lndEI3QTRER2tnenJwdnVGMTQwWldWYWE3TmJXQWs2bm1Kckp5VUI1K2RuVmJGZXJWWGI3TkRZeWhDR2lxWWFIbGZlR09YUE8zRDVZUkVRa0JJOGdFWjBoZHJXRXZ2c2wxZEFEaTM0dzZudCtja3pzN2hkSkFyNTlmV2k3WDRaLy95cmNmYjFDN3c4QTF0dnZoU1kxWFhqZG1IQzVsQThGUXdLblEyVmxLV09teitSK0wvNmtwQ2dmc0pxYWxKOW5aZ0pKU1d5NlNYUTI4bmlVbmk4OVBjcDdiRWtKWUxYR2VsVkVSQlRuR01BUW5TRjJ0WGFHL0ZvUnpYZTdCMmFocHFVNDZqcVQzWGh1QVJibXB3UjluZVBZWVl6OTQxMmg5d1lBdzlKellMcGt0ZkM2TVRFeUFqUTBpTnYxSWtsSzhKS1ZKYVplb2twSkFSWXRBcnE2Z09abVpacVVxR2JHUkpRNE5CcWw0VzVhbXZLZXdKMHZSRVFVQWdZd1JHY0F1OXVOL1NHT241WWdDK24vc3V1WStQSE0vL2FGOHFDdmtjZkhNZlN5K0tOSGt0R0VsSzg5ZEdiczdPanNCTnJibGVOSEl1aDB3THg1eXRFalVqNW81ZWNyUDRpSWlJaUlRc1FBaHVnTW9JeWZkb2YwMnN5a2RoaTF0cWp1TjJTem9MSnhmbFExVHJkbVVUWldsUVJ2NkRxeTlUZHduK29TZW04QVNMNWxFN1NaMmNMcnppaVhTemtlTXhqOThiSUpTVW5BL1BsSzAxMGlJaUlpSW9vWUF4aWlNOEFuWWZSL0tSRFFmSGR2OVJKNFBHTDdYdnpiRnhZR2ZZMno5amhzNy85RjZIMEJRRis2RU9hcjFnbXZPNk5HUjVValJ3Nkh1Sm9wS2NEY3VkeGFUMFJFUkVRa0FBTVlvalBBSnlHT245WktMdVNabTZLNmw4T3B4LzdhUlZIVk9OMnFrbG00Y21IZzNTZXl3NEhCWHowbjdsak5aeVNkSGluM1BwTFlSNCs2dTRIV1ZyRy9OdG5aUUdGaFl2KzZFQkVSRVJIRkVRWXdSQWt1blBIVE9Vbk4wR21pMnlGUlVWK0djWWN4cWhxbis3Y3ZsQWY5bkQvNnA5Zmg3bXdYZWw4QXNOeDBHM1I1aGNMcnpnaTNXMmtFMjk4dnR1N3MyVW9BUTBSRVJFUkV3akNBSVVwdzRZeWZMb3h5K3BGSGxyQzdhbmxVTlU2M01EOEZHODROM016VTJWQ0gwYi8rU2VoOUFVQlhWQUxMdXB1RTE1MFI0K05BZmIzeVQxRTBHdVhJVVdxcXVKcEVSRVJFUkFTQUFReFJ3Z3QxL0xSZVkwZFdVa3RVOTZwdEtVYmZjUEF4MGVINDl2VUxvQW13L1VWMk9USDB5MmVGSHoyQ1JvT1VleDlOelA0bWc0TkFZNk95QTBZVWcwRnB0cHVVSks0bUVSRVJFUkZOWUFCRGxNRENHVCtkWjI2Q1J2SkVkYjlQQmU5K21UM0xqSTBYRmdWOHplajJQOExWZGxMb2ZRSEFzdTRtNk9mTUUxNVhkUjBkeW9ocGtTd1daY3kwWGkrMkxoRVJFUkVSVFdBQVE1VEF3aGsvblcrSjd2aFJXMjhXbXJ2eW9xcHh1c2ZYbHNHZzh6OU55WFd5RWFOdmJ4VjZUd0RRNXViRGN1TnR3dXVxeXVOUlJreUw3dmVTbmc3TW1hTWNQeUlpSWlJaUl0VXdnQ0ZLWUtHT256WnF4NUdaMUJiVnZUNDlMbmIzUzdyRmdIc3VLL0gvQXJjYmc3OThWdXd4bTgrazNQTW9KSU5CZUYzVjJPMUt2NWV4TWJGMWMzT0JnZ0t4TlltSWlJaUl5Q2NHTUVRSmJGZUk0NmZ6elBXSVpwanc0R2d5amplSlBhN3o4SnA1U0RiNWZ3c2EvY3ViY0RVM0NMMG5BSml2V2dmREFyRmp0RlUxTkFRME5JZ1Bvb3FLZ0t3c3NUV0ppSWlJaU1ndkJqQkVDYXBsYUFRdElZNmZ6cmZVUjNXdlBkVkw0WkdqaVhDbU11bzBlT1NxK1g2ZmQ3VzFZSFRiRm1IMzg5TE95a1R5TFp1RTExVk5WeGZRMmlxMnBrWURsSlFBYVdsaTZ4SVJFUkVSVVVBTVlJZ1NWS2k3WDB5NlVXU1lRcHVVNUl2ZGFjQ0JXckU3UnU2NmRBNXlVazIrbi9SNE1QU3JaeUc3WEVMdkNRRFd1eCtDWkVxQUtUOGVEOURjRFBUMWlhMnIweW1Uaml3V3NYV0ppSWlJaUNnb0JqQkVDU3JVL2kvNTV1aU84Unc2c1FCMnA3anBPSklFUEw1MmdkL25iZSs5QldkOXJaQjd5Y0RFMFN2VEpWZkF1R3lsa0xxcWNqaVVmaTgybTlpNlJxTVN2cGo4QkY5RVJFUkVSS1FxQmpCRUNTaWM4ZE1GVVJ3LzhuZzAyRjIxTE9McmZmbml5a0tVNWlUN2ZNN2QyWTZSUC80L1lmZnloaThhYXlxc3Q5OGpySzVxUmtlVjhNWHBGRnZYYkZiQ0Y0NlpKaUlpSWlLS0dRWXdSQWtvMVBIVFp0MHcwb3loQlRXK1ZMZk13Y0NJTmVMcmZmbVhkWDUydjhneWhsNTZIckxUSWZSK0FHRGRkRDgweVdLL0QrSDYrNVV4MHg2UDJMb3BLY0RjdVlCV0s3WXVFUkVSRVJHRmhRRU1VUUxhMVJwYVQ1Y0N5NG1vN2lONjlQUmxDN0p3d2J4WlBwK3ovZjF2Y05RY0Uzby9BREN1dkJDbTh5OFJYbGVvems2Z0xib3g0VDVsWkFERnhjcTVMeUlpSWlJaWlpbmFZSFRvQUFBZ0FFbEVRVlFHTUVRSmFGZUkvVi95TEpIM2YyazVsWU9XVXprUlgrL0xrOWY3M3YzaTZlL0R5TzlmRTNvdkFKRE1acVJzZWlCK0F3aFpWcHJ0OXZhS3I1MlhCK1RuaTY5TFJFUkVSRVFSWVFCRGxHQmFoMFp3Y21nNDZPdXMrZ0drR2lML1lDOTY5OHZpZ2hTc1haYnI4N25oLy9kTHlPTmpRdThIQU5hTmQwT1Q3bnZIVGN5NVhFQkRBekFjL1BjeWJFVkZRRmFXK0xwRVJFUkVSQlF4QmpCRUNTYlU4ZE41VVRUZjdSK3hvcXA1YnNUWCsvTEUyZ1hRK05pSllxL1loL0Y5dTRUZUN3QU1pNVloNmJLcmhOY1Z3bTRIVHB3QXhzZkYxcFVrb0tRRVNFOFhXNWVJaUlpSWlLTEdBSVlvd1h3U1FnQWpRWTVxK3RHZTZxV1FJNzU2dXZ5MEpIemxvcUpwajh2MmNRei9lclBBT3lra2d3RXBkejhjbjBlUFJrYVVTVWN1bDlpNkdnMHdiNTdTZEplSWlJaUlpT0lPQXhpaUJPSnd1N0cvUGZoVUk2dWhGOG42Z1lqdU1lNDA0R0Rkd29pdTllZXg2MHBoMEdtbVBUNzZweTF3OTU0U2VpOEFTTDc1RG1pemZSOTNpcW5lWHFYbml5d3kzb0l5NFdqK2ZDRFo5M2h2SWlJaUlpS0tQUVl3UkFua1FNY3AyRU1ZUDEwUVJmUGRnN1VMNFhEcUk3NytkQ2xKZXR5L2V2cHhKdGZKUm95K3MxM1lmYnowODhwZ3Z1WUc0WFdqMXQ0T2RJUjJmQ3dzT2gxUVdncVl6ZUpyRXhFUkVSR1JNQXhnaUJKSUtQMWZKTWpJai9ENGtkdWp3WjZxWlJGZDY4K0RWODVGU3RKcGdZN0hnNkZYZmc1NFBFTHZCYTBXS2ZjOG9oekhpUmNlajdMcnBhOVBmRzJEUVFsZlRDYnh0WW1JaUlpSVNDZ0dNRVFKSkpUK0wybkdVekRySXB1c1U5VThGNE0yUzBUWCtxTFhhdkNOYTBxblBUNzJqM2Zocks4VmRoOHZ5L1ZmaEs2d1dIamRpTG5kU3JQZGtSSHh0VTBtSlh3eEdNVFhKaUlpSWlJaTRSakFFQ1dJdHVFUm5Cd01IcXhFdXZ0RmxpWHNPaTUyOThzZGx4UWpQeTFweW1PZWdYNE0vK0Uxb2ZjQkFHMU9IaXpyYnhGZU4ySU9oeEsraklrZnJ3MnpXUWxmZEh3TEp5SWlJaUpLRlB6VE8xR0MrS1FsbE9OSGtRY3dMYWR5ME42YkhkRzEvanl4dG16YVk4Ty8vUlhrTVp2USt3QkF5bDFmaHhRdnUwSEd4b0M2T3NEcEZGODdPVmxwdUt2VmlxOU5SRVJFUkVTcVlRQkRsQ0IydFhZR2ZjMHNVd2RNMnNqQ2pWM0hWMFIwblQ5Zk9DY2ZDL09uamtTMlZ4N0ErSjZQaGQ0SEFFd1hyNFpoOFhMaGRTTXlQS3lNbVE2aFdYTFlVbEtVVWRQeDFPT0dpSWlJaUloQ3dnQ0dLQUU0M0I3czcrZ0srcnBJZDcvMERhV2lwa1ZzNzVRbjF5Mlk4clhzc0dQNDFWOEl2UWNBYUN6SnNONSt0L0M2RWVuckE1cWF4SStaQm9EMGRLQ2tCSkFrOGJXSmlJaUlpRWgxREdDSUVrQkYxeW1NdXdMdnFKQWtEL0xOa1kyZjNsMjlGTElzN29QOVJmTXpjRWxwNXBUSFJyZjlIdTZlYm1IMzhFcmVlRGMwMWxUaGRjUFcxUVcwdHFwVE96TVRLQ3BpK0VKRVJFUkVsTUFZd0JBbGdOMGhIRC9LTkxYRG9CMFB1L2FZM1loRGRlV1JMTXV2SjljdG1KSVZ1RnFhTWZxM2JVTHZBUUNHOGlWSXV2Uks0WFhEMXRxcUJEQnF5TWtCQ2d2VnFVMUVSRVJFUkRPR0FReFJBdmkwTFhnQVUyQ0piUGZMZ2JxRmNMckZ2UldVNVZxeC90ejh6eCtRWlF5OThvTHduaWlTVGdmcjF4Nks3YTRRV1FZYUc0SCtmblhxNStjRGVYbnExQ1lpSWlJaW9obkZBSVlvenZYWXhsRFhOeER3TlZySmpWeHpZOWkxM1I0TjlsU0pIVDM5eE5veWFDYUZJbVAvK3g2Y0oycUUzZ01BTEYvNE1uUjVCY0xyaHN6dFZwcnREZ2NmRFI2UjJiT0JiTEZUcVlpSWlJaUlLSFlZd0JERnVkMXR3WSsyWkNXMVFxK3hoMTM3V05NOERJK1pJMW1XVHptcEp0eHh5ZWZOZkQyRC9SaisvYXZDNm52cDhncGcvc0tYaE5jTm1kT3BqSmtlR3hOZlc1S0E0bUlnSTBOOGJTSWlJaUlpaWhrR01FUng3dE8yanFDdmlXVDZrU3hMK1BTNDJOSE4zN2ltRkNhOWR1THI0ZCsrQk5rVzJWanNRS3hmZXdpU1RpKzhia2pzZHFDMkZuQTR4TmVXSkdEdVhDQXRUWHh0SWlJaUlpS0tLUVl3UkhITUk4dllFMlFIakZaeUljZmNGSGJ0NXU0OGRQUmxCbjloaUN4R0hSNjhZdTdFMTQ0amh6QysreU5oOWIyU0xyc0todklsd3V1R3hHWlRkcjY0WE9KcmF6VEEvUG1BMVNxK05oRVJFUkVSeFJ3REdLSTRWdE03Z0lIeHdFZUxzczB0MEVuaEJ3S2lkNy9jdjNvdTBpMEdBSURzc0dQbzFSZUYxZ2NBalRVVnlSdS9Kcnh1U0VaR2dCTW5oRGNUQmdCb3RVQnBLV0N4aUs5TlJFUkVSRVJ4Z1FFTVVSd0w1ZmhSUVFUSGozb0cwMURUVWh6OGhTSFNhU1Y4ODlyU2lhOUh0LzhCN2xQaXh6SmJiNzhiR2t1eThMcEJEUTRDRFEyQXh5Tyt0bDZ2aEM5SlNlSnJFeEVSRVJGUjNHQUFReFRIZHJjR0hqK3RrNXpJU1dvT3YyNjEyTWxIR3k4c1FsR0cwc3pYMWRxTTBiLytTV2g5QURBc1dRSFRSWmNMcnh0VVh4L1ExS1NNbkJiTmFGVENGNk5SZkcwaUlpSWlJb29yREdDSTR0U28wNG5EM1QwQlg1TnJhWUpHQ3U5SWpHM2NoTVAxWmRFc2Jab24xaTVRZmlMTEdIcmxSZUhIZENTOUFTbDNmVjFwVWp1VHVydUJsaFoxYWh1TlFGa1pZRENvVTUrSWlJaUlpT0lLQXhpaU9MVy92UnR1VCtCZEY1Rk1QOXBmdXdoT2w3ai85SzlibW90bHMxTUJBR01mdkE5blhaV3cybDZXRGJkQW01MHJ2RzVBSFIxQWU3czZ0VTBtSlh6UngyaVNFeEVSRVJFUnpUZ0dNRVJ4NnRPMndNZVA5Qm83c2t5dFlkVjBlYlRZV3lOMmd0Q1QxeXU3WHp5REF4amU4cXJRMmdDZ0t5aUNlZDFOd3VzRzFOS2k3SDVSQThNWElpSWlJcUt6RWdNWW9qajFhWkQrTDNubUptaWs4SnJDSG0yWWo1RXhjelRMbXVLOGtuU3NMczhHQUF5Ly9qSmsyNml3Mmw0cGR6OE1TVGREYjFXeXJQUjc2ZXRUcHo3REZ5SWlJaUtpc3hZREdLSTQxREkwZ3JiaGtZQ3ZLVWcrRVZaTldaYndhWlhZNXJ2L3NtNEJKQWx3SEszQStLNFBoTllHZ0tRcnJvVyt0Rng0WFo4OEhtWFMwZUNnT3ZXVGtwVHdaYWJDSkNJaUlpSWlpaXY4SkVBVWgzWUhPWDVrMUk0aHc5UVdWczNtN2p4MDlXZEVzNndwNW1aWjhNV1ZoWkFkRGd5OStxS3d1bDZhMUhSWWI3MVRlRjJmUEI3Z3hBbGdlRmlkK2d4ZnppZ09OMURaQlRRTkFFTjJ3S1hDZEhJaW9ranBORUNLRVppVEJpekxBUXphV0srSWlJaTgrR21BS0E0RlAzN1VnSERuQWUycFdocjVnbng0Zk8wQzZMUVNSdjcwQjdpN0E2ODNFdGF2M2d2SmJCRmVkeHEzV3dsZlJnTHZPSXFZMmF5TW1tYjRja1pvR3dJK2JBWUtVNERMaW9IMEpFQ3ZpZldxaUlnKzUvUUEvV05BVFEvd3huSGx2YW9nSmRhcklpSWlnQUVNVWR4eGVqelkzOUVWOERYaFRqOGFHTEdpK21SSk5NdWFJdE5xeEYyWHpvR3JyUVdqZjNsVFdGMHY0N0tWTUoxL2lmQzYwN2hjUUYwZFlMT3BVNS9oeXhtbGJRajQzeWJnaWhJZzN4cnIxUkFSK2FiWEFOa1c1VWY3TVBDUFJtQjFDVkRBOXkwaW9wamozOXNSeFprajNiMndPVjErbnpmcFJwRmhDbS9IeWI2YXhRZzgwRG84ajF3MUgyYTlCa092L0Z6WlFTS1FaRERDZXRlRGdCVHVIcDh3T1oxQWJhMjY0UXVQSFoweEhHNWw1OHVWREYrSUtJSGtXNVhRK01NbTVYMk1pSWhpaXdFTVVaejV0TFVqNFBQNTVvYXc2amxjT2h5b1d4ak5rcVpJTW1qeDhKcDVHUHR3QjV5MXg0WFY5VXIrNGtab003T0YxNTNDNFZEQ2w3RXhkZXBiTEVyNG91WEIrek5GWlpkeTdDaVA0UXNSSlpoOHEvTCtWUmw0Y3kwUkVjMEFCakJFY1NaWS81Y0NTM2pUanlvYnlqRHVNRWF6cENudXVhd0VzMkRIeUpaWGhkWDAwaFdWd0h6dGV1RjFwL0NHTCtQajZ0UzNXSlJqUnd4ZnppaE5BOENDekZpdmdvZ29NZ3N5Z2VhQldLK0NpSWk0TjU0b2p2U05qYU82dDkvdjgyYmRNTktNcDBLdUo4c1M5bFNMYTc2cmtTUjg2N295alB6eFZYaEdvMjlhS3dPZk54T1dKS1RjL2JDNndjWDR1Tkx6eGVGUXAzNXlNakIvUHNPWE05Q1FYV200UzBTVWlOS1RsUGN4SWlLS0xlNkFJWW9qZTlvRDd3OE9kL2RMWTFjQlRnMmtSN09rS1c1ZVZZakM0WGFNZmZDK2tIcVR1N3lZcjdvZStybWxRdXI2TkRhbTdIeGgrRUlSY0hrNDdZaUlFcGRlbzB4SElpS2kyT0lmSjRuaVNMRGpSK0ZPUDlwVHRTU2E1VXp6K0hXbEdINXRNeUNMYk9rTGFOSXprSHp6N1VKclRtR3pLZUdMMDZsT2ZhdVZ4NDZJaUlpSWlDZ2dCakJFY1VJR3NMdk5md0JqMWZjanhkQVhjcjMra1JUVXRoWUxXSm5pbjhveXNiVGxBSndOZGNKcWVxVnN1aDlTa2xsNFhRREE2S2dTdnJqOFQ1YUtpdFdxN0h6UjhPMlVpSWlJaUlqODR5Y0dvamhSMXplQXZqSC9qV0hEM2YyeXQyb0paRm5jS09kdlgxR0lrVCs4SnF5ZWwvSGNDMkJjZWFId3VnQ0FrUkVsZkJFOEtudENTZ3JERnlJaUlpSWlDZ2svTlJERmlkMEJqaDlKa0pGdkNYMzh0TU9weDhFVDRrWlB6ODlKeHFVMU8rQVpHUlpXRXdBa2t3bldUZmNMclRsaFpFUnB1T3RSNmRCN1Nnb3dieDdERnlJaUlpSWlDZ2svT1JERmlVOERIVDh5OUNOWkgvcjh5TU1OQzJCMzZrVXNDd0R3ekhsbWpQL3Z1OExxZVNWLzZYWm9aNmt3MjFmdDhDVTFsZUVMRVJFUkVSR0ZoWjhlaU9MQW1NdUZpazcvNDZYRDJmMGlBOWhUdFZqQXFoU1pGZ091T2Y2VzhNYTd1cUlTbUsrNlhtaE5BQXhmaUlpSWlJZ29MdkVUQkZFY09ORFJEYWVmd0VDQ2pEeHo2QUZNZmZ0czlBeUpHejM5czlJQnVFVTMzcFVrcEh6dElmRlRnOVFPWDlMU2xQQkZFdGRiaDRpSWlJaUl6ZzRNWUlqaVFLRHgwK0VlUDlwVHZWVEVrZ0FBV1ZvWDF0UzlMNnllVjlMcWE2Q2ZWeWEyNk9nb2NPS0V1dUhMM0xrTVg0aUlpSWlJS0NJTVlJamlRS0QrTCtFY1Arb2RUa1ZkYTVHSUpRRUFmcGwxQWhEY2VGZGpUVVh5TFp1RTFzVG9xTEx6UmExcFJ3eGZpSWlJaUlnb1NneGdpR0tzZldRVUp3ZDloeHpoSGovYVc3VkUxTEt3RkgyNHNQT0FzSHBleVJ2dmdzYVNMSzZnMnVGTGFpckRGeUlpSWlJaWlob0RHS0lZQ3pSKzJxb1AvZmlSM2FsSFJmMENJV3ZTQUhneHFVSjQ0MTM5Z2tWSXV1UUtjUVhWRGwrOG82WVp2aEFSRVJFUlVaUVl3QkRGMk80QXg0L3l3amgrVkZGZkRydlRJR0pKK0RMcU1kL1dMcVRXQkswV0tYZDlYVnlZb1hiNFlyVXlmQ0VpSWlJaUltRVl3QkRGa05zalkyOTdsOC9uSk1naDkzK1JBZXlwRm5QOEtCVU9mRStxRUZKck1zdDFHNkFyRU5TZlJ1M3dKVGtabUQrZm82YUppSWlJaUVnWVhhd1hRSFEyTzNxcUZ5TU9wOC9ud2psK2RLSzFDSDFEcVVMVzlLUmNpVlI1VEVndEwrMnNURmcyM0NxbW1NMm1idmhpc1RCOElTSWlJaUlpNGZnSmd5aUdBazAvQ3VmNGthalIwNHZSajYraFdraXR5YXgzM0FmSlpJcStrTTBHMU5hcUY3Nll6VUJwS2FEVnFsT2ZpSWlJaUlqT1dneGdpR0xvMDlZT240K0hjL3lvWnlnZEo5cG5SNzBXQ1RMK1E5NG4vRTNCdUdJVmpPZGVFSDBodGNPWHBDU0dMMFJFUkVSRXBCb0dNRVF4TW1oMzRQaXBQcC9QSllkeC9HaFAxV0loNjdrWmpiZ0EzVUpxZVVrR0E2eDMzQmQ5STF1MXd4ZVRDU2dyQTNROGxVbEVSRVJFUk9yZ3B3MmlHTm5UMWdsL1E1NUQzZjB5N2pEaWNIMTUxR3RKa1oxNENnZWpybk02eS9wYm9NM0tpYTZJMmoxZmpFYUdMMFJFUkVSRXBEcnVnQ0dLRVgvanA4TTVmblNvZmdFY3J1aURneWRRaVN5TVIxMW5NbDFlSWN6cmJvcXVpRGQ4Y2JuRUxPcDAzdkJGcjFlblBoRVJFUkVSMFdjWXdCREZnQXhnZDZ2dkFDYlU0MGNlV2NMZXF1aEhUeStVQjNDUEdvMTM3M3dBVWpTN1NzYkcxQTFmREFZbGZERVkxS2xQRkFNdnZmUVMxcTlmajVkZmZqbWk2emR2M295cnI3NGFWMTk5dGZEcnZZOXYzcnc1b3RvVWYxcGFXcUw2OTJXeUR6LzhFSDE5dm8vbGluYnExQ204K09LTE9IRGdBR1RaMzE1VWhjdmx3dU9QUDQ3SEgzOThSdFpHUkVSbk5nWXdSREhRMkQrSWJwdnZVYytoN242cGF5MUcvMGhLVk91UUlPUC93MTVvL1I2R2lvenA0c3RoV0xRczhnSmpZMHJQRjdYQ0Y3MmU0UXVka2JadDI0YXhzVEZzMjdZdDFrc2hDdG1PSFR2dy9lOS9IOS84NWpmUjBlRzdPYjFJSDMvOE1kNTg4MDA4Kyt5emtJTDBLUE40UEtpc3JFUmxaYVhxNnlJaW9qTWZteDRReFlDSThkTjdCT3grdVFuTnVGQjA0MTJ6R2RhTlg0dTh3RXlGTDBhak92V0pZdWlHRzI3QTIyKy9qZlhyMThkNktSUW4ydHJhOE1namo4RGo4ZURaWjU5RmNYRnhySmMwemNVWFg0eGx5NWFoc3JJU2p6MzJHSDc4NHg5ajlteGx1dC9qano4ZVVmaWgxK3Z4MTcvKzFlZHp1M2J0QWdDc1hyMTZ5dU5idDI3RkJ4OThnSFhyMW1IdDJyVmgzek9RdHJZMlBQend3NUFrQ2M4OTl4d0tDd3VGMWljaW9zVEFIVEJFTWZDcG4rTkhWa00vckNFY1Arb2VtSVdHenVqKzhHYUZFLzlIUGhCVkRWK1NiNzREbXRUMHlDNVdPM3pSNlpSUjB5YVRPdldKWXV5QkJ4N0FXMis5aFh2dnZUZldTNkU0NEhBNDhQVFRUMk5rWkFTUFBmWllYSVl2QUdBMm0vRWYvL0VmV0xseUpYcDdlL0hFRTArZ3RiVVZBR0MxV3BHZW5oN1dqMENHaDRkeDVNZ1JBTUFWVjF3eDVibERodzZodXJvYVBUMDl3ci9IZ29JQy9NdS8vQXRHUmtidzFGTlB3VzYzQzc4SEVSSEZQKzZBSVpwaGRyY2JCenRQK1h3dTMxd2ZVbzI5MWRIdmZubGNya1FPZkIrRGlwUytaRDdNVjE0WDJjVnFoeTlhclJLK0pDV3BVNStJS002ODl0cHJhR3Bxd21XWFhUWnR0MGU4TVJxTmVPYVpaL0R2Ly83dnlNL1BSMlptSmdEZzZhZWZEcnRXb0o0MEgzendBZHh1TjhyTHl6Rm56cHlKeDkxdU40NGVQUW9BT1AvODg4TytaeWd1dWVRU3JGbXpCanQzN3NTcnI3NktCeDU0UUpYN0VCRlIvT0lPR0tJWmRyRGpGQngrUmlxSGN2eG96R0hFNFlheXFOYXdBQU80VDNUalhVbUM5YTZ2QTVvSTNsYnNkblViN25yREY3TlpuZnBFUkhHbXM3TVRiN3p4QnZSNlBlNi8vLzVZTDhldlcyNjVCUnMzYmdTZ2hEQS8rdEdQOE0xdmZoTW1sWFlxZW84bDNYREREVk1lcjZpb2dNMW1RM1oyTmhZc1dLREt2UUhnbm52dWdkRm94TFp0MjlEVzFxYmFmWWlJS0Q1eEJ3elJEUFBYL3lYVTQwY0g2eGJDR2NYb2FhWHg3ajdoalhmTlY2NkZ2bVIrK0JjNkhNck9GNmRUNkhvbWFEVEEvUG1BeGFKT2ZTS2lPUFQ3My84ZUxwY0wxMTkvUFhKeWNzSytQdHpKUnFHKy92MzMzNS95ZFg5L1B6U1RndnRnVFhHajBkRFFnTHE2T2dEVCs3OTgvUEhIQUpRalNuZmZmZmZFNDVPbkpFMSszTXRzTnVQNTU1OFBlUTFaV1ZtNDdycnJzSDM3ZHJ6Kyt1dDQ0b2tud3ZrV2lJZ293VEdBSVpwaHUxdDlUM2pJTXdmZi9lTHhhS0krZnJRQnpiaFk3b3FxeHVrMHFXbEkvdkpYdzcvUTZWUjJ2amdjUXRjendSdStKQ2VyVTU4b1RONFBxVGZmZkRNZWVPQUJmUFRSUjNqampUZHc0c1FKQU1DaVJZdHcxMTEzWWRHaVJRQ1VFYmh2dlBFR2R1ellnZGJXVmhnTUJwU1ZsZUcyMjI3RHlwVXJwOVhmdkhrenRtN2RDbUQ2QjEydlR6LzlGTnUzYjBkTlRRM0d4c2FRbloyTjFhdFg0eXRmK1VwSTMwTzAxd2RTWDErUFAvN3hqNmlvcU1EQXdBQXNGZ3RLUzB1eGJ0MDZYSGJaWlZOZTYvMWV0Vm90dG0zYjVuUEh4QjEzM0lIT3prNWNkTkZGK043M3ZqZnQrWTgrK2dqZis5NzNJRWtTL3ZqSFB5STFOWFhpdVJNblR1RGRkOTlGWldVbE9qczc0WEE0a0pxYWlpVkxsdURXVzI5RmFXbnB0SHFUZjMvdnVlY2V2UHp5eTNqLy9mY3hNRENBTys2NEE1czJiWXI0K3cySHpXYkRqaDA3QUFBYk5teUl1QTRBekpvMWEwcEFNcG5iN1VaL2Z6OEFUQndaOHNYajhZUTlZdHBYMk9GTFhsNGVmdkNESDRUMDJyZmVlbXZpNThaSmpkaWRUaWMrK3VnakFNRFkyQmhhV2xwOFh1L3JjVXNFNGY2R0RSdXdmZnQyL1AzdmY4ZUREejZJWlA0L2lvam9yTUVBaG1nR2RZM2EwREF3NVBPNVVNWlAxN1FXWTNBMDhqK29KY09KcHlHKzhhNTE0OTJRekdIK0lkVHRWc0tYOFhIaDZ3RUFTQkl3Yng1Z3RhcFRueExhdUF1d09ZRlJCekRxQkFiR2diNHhvSGNNR0ZOcE05YnBYbnJwSld6WnNtWEtZNGNPSGNLUkkwZnd6RFBQWU5teVpmalhmLzFYSER0MmJPSjVsOHVGaW9vS0hENThHTi85N25mRCtwQXV5ekorOXJPZjRTOS8rY3VVeHpzNk92RDY2Ni9qMEtGREtDdnpmN3d4MnV1RDJicDFLMzc1eTEvQzQvRk1QRFkwTklRREJ3N2d3SUVEV0xObURiNzk3VzlQN0pCWXRXb1Z0bTdkQ3JmYmpXUEhqazBMcERvNk90RFpxZXc0UEhMa0NEd2V6N1Fnd2R1TWRmNzgrVlBDbHkxYnR1Q2xsMTZhdHNiZTNsNTg4TUVIK09TVFQvRFVVMC9ob29zdTh2djkvTmQvL1JmZWUrODlZZDl2T1BidTNZdng4WEVVRlJXaHBLUWs3T3NuKzUvLytaOHB2emFUdGJTMFRBUWxyNy8rdXQ4YWc0T0R1UG5tbThPNnI3OFFKRko5ZlgxK2Z6OCsvUEJEREE0T29yQ3dFSys4OHNxVTV4d09CNjYvL25vQS9rUE5jTTJlUFJzbEpTVm9iR3pFN3QyN2NkVlZWd21wUzBSRThZOEJETkVNMnRQbWUrZUpjdnlvUC9qMVZVdWp1djlqOGxIa0NtNjhhMWk0RkthTHd2eWJXbS80TWlaMkxSTzg0VXRLaWpyMUthN0pNakRzVUVLVmdYRmc1TE9ReGVZQXVtM0s4N0cyZi85K05EYzM0OVpiYjhYcTFhdmhjcm13WThjT2JOKytIUzZYQ3ovNzJjOXd6am5uNE5peFk3amhoaHV3YnQwNnlMS01qei8rR0Z1MmJJRXN5M2orK2VkeDhjVVhRNmNMN1gvbFc3WnNtUWhQNXMyYmg0MGJONks0dUJoRFEwTjQ1NTEzOFA3Nzc2T3BxVW0xNndONS8vMzNzWG56WmdEQWloVXJjUFBOTnlNdkx3OTlmWDE0NjYyMzhPR0hIMkxuenAwb0tTbkJyYmZlQ2dCWXVuUXBUQ1lUeHNmSFVWbFpPUzJBT1hqdzRNVFBSMFpHVUZkWE42MjNoN2ZwNnFwVnE2WTgzdDdlRHAxT2g4c3Z2eHdYWG5naENnb0tvTlBwc0gvL2ZyejY2cXR3T0J6NDZVOS9pdC85N25mUTYvWFR2cC82K25wVVZGVGdwcHR1d2pYWFhJUHg4ZkVwUjFraStYN0RjZUNBRXJTcjFVeDJwc3llUFJzdnYveXkzK2ZET1NhMWRldFdPUHpzdHR5K2ZUc0E0THJySW13aUg0RlZxMWFoc2JFUkJ3NGNZQUJEUkhRV1lRQkROSU0ramVMNFVWZC9CcHE2OGlPKzkxeDVDUGZqZU1UWCs2VFZ3bnJYZzByZ0VTcVBCNml2QjBaSHhhN0ZTNUtBdVhNQlAzOWpTMmNPcHdjWUhQODhhUEgrR0J3SDNIRVFzZ1RTMU5TRUJ4NTRZTXF1Z1BMeWNqZ2NEdnp0YjM5RGQzYzMzbjMzM1ltalNsNWxaV1d3MisxNDg4MDMwZC9manlOSGp1Q2NjODRKZXIrZW5oNzg1amUvQVFBc1hyd1kvL21mL3dtRHdURHgvTEpseTFCUVVJQlhYMzFWbGVzREdSb2FtdWloY2UyMTErTHh4eCtmMlBWUlZGU0VGU3RXNEljLy9DRjI3dHlKTFZ1MjRNWWJiNFRSYUlSZXI4Znk1Y3V4Wjg4ZVZGWldUcXQ3Nk5BaEFNcjQzN2EyTmxSVVZFd0pZR3cyRytycmxjbHpwd2N3Q3hjdXhHMjMzWWI4L0tudnVTVWxKZEJxdFhqeHhSY3hNRENBZ3djUDRvSUxMdkI1NzV0dXVna1BQZlNRc084M0hOWFZTcFAxOHZMeXNLNDdVdzBPRHVMdHQ5LzIrZHlCQXdkUVZWVUZuVTZIYTY2NVpzYld0SERoUWdCQVRVM05qTjJUaUloaWoxT1FpR2FJUjVheHQ5MzNEcGhRamgvdHFZNXU5OHZUT0FDOTRNYTdsdXUvQ0YxZVllZ1h5RExRMEFBTUR3dGR4eFFsSlVCYW1ucjFLU2FjSHFCakJLanNBdjdlQ1B6K0tQREtJZUROS3VYcmd4MUFRNzl5akNqYThFVUNZTllEbVdhZ0tCVlk0TCsxUmNSbXpacUZtMjY2YWRyajY5YXRtL2g1Y25JeTdycnJybW12V2JObXpjVFB2UUZDTU8rODh3NmNuelc2L3NZM3ZqRWxQUEhhdUhFajh2THlWTGsra0wvODVTK3cyV3hJVFUzRm80OCs2dlBJelMyMzNBSkEyY2t5T1d6eEJpZlYxZFd3MiswVGo4dXlqSXFLQ2tpU2hQWHIxd1A0UEpEeE9uYnNHRHdlRHl3V3k4U0hZYSsxYTlkT0MxKzhKaC83YW1qdy9kNnQxK3VuOVhzUjhmMkdRcFpsdExhMkFsQjJrSkJ5M0c5c2JBd1hYbmpodE9kKys5dmZBbEQrdTBwUFQ1K3hOUlVXS3YvdjdPam9tTEk3aW9pSXptemNBVU0wUTJyN0JqQm9uNzc5MmFvUGZ2eG96R0ZFWmNQMGhvK2hXbzEyWEFPeDR5NjFtZG13clA5eTZCZklNdERVQkF3T0NsM0hGSFBtQURQNEIyaFNoOHVqQkNuZG8wQ1BEVGcxQ3ZRTGJCV1Vad1Z5TEVDYUNVZzFBcWttd0JUay80WTFQZUx1RHdETGx5K0hWcXVkOW5oeGNmSEV6ODg5OTF5Zk94KzhIOXdBWlRkRktMemh3OXk1Yy8zMkJORm9ORml4WWdVNk9xYnYxSXYyK2tEMjdkc0hRTmxGMDl2YjYvTTFrMyt0R2hzYko0SVg3ejlkTGhlcXFxcXdZc1VLQUVvd05UZzRpSVVMRitLeXl5N0RpeSsraUtOSGo4TGxjazBjMmZMMmZ6bm5uSE44L2w2Y3ptYXpvYTJ0YlNMY0FJQlJQenY1Rmk5ZTdMZXhhalRmYnlnR0J3ZmhjcmtBS0JOM0VsbEhSMGZJelhqOXFhMnR4VHZ2dkFOSmtuRFBQZmRnOSs3ZFU1Ni85OTU3OGZUVFQrTzIyMjZMNmo3aDhqWXRkcmxjR0JnWW1OSHdoNGlJWW9jQkRORU0yZXVuLzBzb3UxOE8xWlhENVE3K0FjRVhQV1I4VDFhaDhlNm0reUVad3RnV2YvSWtFT1lVakxETW5nMWtaS2hYbjFUamNBT2RJOG9PbDQ1aEpYVHhDUGdMWVVrQ01wS0FiSXZ5SThlaWhDM3h3TitIcmFTa3BJbWYrNXNxTS9rMXpoREh0NTg4ZVJLQTBtdzJFSDhUWGFLOVBwRG01bVlBeWtRaTd5U2FRSVluN2FETHo4OUhmbjQrMnR2YlVWbFpPUkhBZUFPajg4OC9INW1abVNncUtzTEpreWRSVlZXRnBVdVYzWVQrK3I5NE5UWTJZdWZPblRoKy9EaE9uanlKUVIvaHNkdnQ5bm50NUpEc2RORjh2NkVZbTlSYmEvSy9LNG5JNVhKRjNZeDN4NDRka0dVWjY5YXR3NXc1YzZZOXYyalJJdnpxVjc5Q3lnejNESnM4dFd0Y3JXYjBSRVFVZHhqQUVNMlFQWDZPSHdYci95SUQyRis3T09MN2JrSU55aUIyMTRseDVZVXdyZ2o5YjJUUjJncjBDTjVDTUZsK1BwQ2RyVjU5RW1yYzlWbmdNcXlFTHIwMkNEc2NsMlVHQ2xLQXdoUWxkTkhGNlVGYmYyTjlRM2xOSkZOeFJrWkdBQ0RpY2JmUlhoK0l2MTBrL25oM2QzaWRkOTU1K1BPZi96emxxSTYzQWErM0NlMjU1NTZMa3lkUG9xS2lBa3VYTG9YVDZaem9rK0lyZ1BuRkwzNkJOOTk4YytKb2lORm94Snc1Y3lZQ0grK29iMzk4amNUMml2YjdEV2J5Y1paUS9qMEw1djc3N3c4NGh0cHI0OGFOZm10TW52UVVEaEZOZUsrODhrcjg0eC8vd0gzMzNlZjNOVE1kdmhBUjBkbUxBUXpSREhDNDNUalVlV3JhNDFaOVA2eUd3TWVQVHJRVm9XODRzajhjcHNPT0orWHcrZ2NFSXhtTXNINzEzdEF2Nk9nQXVueUhUMExrNUFBUjlKMmdtZU53QSszRFFOdVFFcmowQ1J4K2xXeFF3cGJDRkNEZkd2d28wZGxLcTlYQzVYTDVuUUxqNVc5SFRiVFhCMkkwR21HejJiQisvWG84K3VpallWKy9hdFVxL1BuUGYwWjFkZlZFV0hIa3lCR2twNmVqdEZRNXVybHk1VXBzMjdZTmh3NGR3aDEzM0lHYW1obzRuVTRVRlJWTk82Yno5dHR2NDQwMzNnQ2c5SUw1MHBlK2hLS2lvaW5CVjdBQUpwQm92OTlRNm51Tmo0L0RiRFpIVmE4dnhKMkxQV3FHN0ZFb0x5L0hkNy83WGIvaFlUaVRsUHk5ZHRteVpmakpUMzRTMXJvbTczb0pGTmdSRWRHWmhYOVVKWm9CRlYwOWNQallxaDdLOGFOOTFaSHZmbmxTUG94VUJQN0FGQzdMVFpZSFhjd0FBQ0FBU1VSQlZMZEJteEZpWDRHdUxxQzlYZWo5cDhqTUJBSnM5YWZZNmJVQkxVTkF5eURRTlNybVNCR2dIQ3ZLVHdhSzA0RFpxVW9QRndvdUxTME5YVjFkUVk5eitPdmZFdTMxZ1dSblo2T3BxU21pYXdGbGpMTmVyNGZkYmtkMWRUVThIZy9zZGpzdXYvenlpZEJrMmJKbDBHcTFxS3FxZ3QxdW4rai80bXYzeTF0dnZRVkE2ZVB5clc5OWE5cnozdDFBa1lyMit3MG1OVFVWa2lSQmxtWDA5dlpHSGNCczNib1ZxWDZteXJXMHRFejBhSG4vL2ZmOTFoZ2NISnd5OFd1bUxWKyszTzl6d1JvVmg5TFVPRHVDSFpqZXdFcW4weUdOamVPSmlNNGFER0NJWm9DLzZVZkJqaC8xajFoUjExNFUwVDBYeWdPNEU3VVJYZXVQcm1BMkxOZHRDTzNGUFQzSzBTTzFwS2NEUlpIOTJwQjQ0eTVsaDB2TEVOQTZCTmpDM3dqaGwwNmo3SENaa3dZVXB3SkcvcDhyYkdWbFplanE2c0t4WThmUTM5L3Zzd2ZOd01BQUtpb3FWTGsra01XTEY2T3BxUW1WbFpVWUhCejArMkhmSDVQSmhDVkxsdURRb1VPb3JLeWMyS1V6T1Z3eG04MG9MeS9Ic1dQSGNQVG8wWUFCakxmZlRWbFptYy83blQ1TktWelJmci9CNkhRNlpHZG5vNnVyQzIxdGJSRlBRdkpPandwM0JMWXZScU54b2w2OENYVEVDUUFjRGdldXYvNzZrRjRianJZMnBURitibTV1Uk1jS2lZZ29NY1hwNlhpaU04dWV0czVwajFuMUEwR1BIKzJ2V1F4WkR2OFBaaEprZkU4NklQdy9jT3VtQjRFUXBvV2dydy80ck5Ha0tsSlRsWEhUL0VOclRQWGFnQU1kd0xacTRMWER3TTVHb0xaWFRQaGkxQUpsR2NBMTg0Qk55NVYvbG1Vd2ZJbVVkM1N5eStYQzg4OC9QMjNzcmNmandYLy85My83UFdJVTdmV0JYSHZ0dFFBQXU5Mk9uLzcwcDM1N252VDE5V0gvL3YwK24vTUdLVWVPSEVGRlJRVTBHZzNPTysrOEthODU5OXh6QVFDSER4L0c4ZVBIWVRRYUp4cnlUdVlkc1YxWFZ6ZnR1ZUhoWWJ6MDBrc2hmbWUraWZoK2cxbXdZQUVBb0thbUpySkZBbmowMFVmeDZLT1BDamtlWXpLWkp1cUZvNldsQlZkZmZiWGZING5NKzN2ai9iMGlJcUt6QXdNWUlwVU4yaDJvN3BrZXRPUUZPWDdrZE9sd3NHNWhSUGU4RnEyNFZCYTd2ZDEwMFdVd0xGd1MvSVdEZzhxNGFiVWtKd056NXpKOGlRR1ByUFJ5MmRVQy9PNEk4RVlWY0tCZEdSY3RndjZ6MEdWdEtYREhjbUQxSEdYWFM3dzIwazBrbDE1NktlYk5td2NBK1BEREQvR2Q3M3dIKy9idFEzTnpNM2J2M28wbm4zd1N1M2J0UW5sNXVTclhCN0p3NFVLc1diTUdBTEJyMXk0ODhzZ2plTys5OTlEUTBJQ21waWJzM3IwYnp6MzNITzY4ODA2L08yeThBVXh6Y3pNYUdocXdhTkdpYVQwL1ZxNWNDUURZdlhzM1JrZEhzV3pac29td1pUTHZjWldqUjQvaWh6LzhJYXFxcXREVTFJVDMzbnNQRHovOGNFZ2pxOVgrZm9NNTU1eHpBQ0RpQUNkZTZIUTZ6SjQ5TytDUHZBVHRBZWI5dmZIK1hoRVIwZG1CZjVkSXBMTDk3VjArSjd6a20rc0RYbmVzYVI3R0hPRnYvVGJBaldkd01PenJBcEZNSmxodisxcndGdzRQQS9YMWdDeHFwczFwekdaZy9ueEF3R1FQQ28zTG94d3BhaG9BVGc0cVI0MUUwa2hBVVNvd2Y1YnlUNFl0NnRCcXRYanFxYWZ3eEJOUDROU3BVOWkvZi8rMEQrZjMzWGNmK3Z2N0o2WURpYncrbU1jZWV3d2pJeVBZczJjUDZ1dnI4ZU1mLzNqYWF5UkpRbTV1cnMvcjU4eVpnNnlzTEp3NnBUUTc5MDQvbXF5OHZCeG1zeG1OalkwQS9JK2Z2dWVlZTFCWldZblIwVkhzM0xrVE8zZnVuSGd1SlNVRlAvbkpUd0pPMUFsRnROOXZNSmRjY2dtZWUrNDUxTlRVb0x1N082SWVKZkVnTHk5UDZMR2ZlTkhaMlltNnVqcm9kRHBjZU9HRnNWNE9FUkhOSUFZd1JDcnpOWDQ2bE9OSGUyc2lhNzU3djF5TllneEhkSzAveVRmZUJrMzZyTUF2R2gwRlRweFFMM3d4bVlEUzB0Q09RRkZVN0M2Z2VWQUpYVnFIbEJCR0pBbEFmb29TdXBTa0FRYitsczZJL1B4OGJONjhHYi83M2Urd2E5Y3VkSGQzdzJnMG9yeThIRi8rOHBleGN1VktiTjY4V2JYckF6RWFqZmorOTcrUER6LzhFTys5OXg1cWEyc3hQRHdNbzlHSW5Kd2NMRjI2Rk5kZGQ5M0VWQ05memp2dlBQenRiMzhENER1QTBXcTFXTFpzR1hidjNqM3hlbCtLaTR2eDg1Ly9ISys5OWhvT0hUcUVnWUVCcEthbVl0V3FWYmp6emp1RmhCa2l2dDlBMHRQVGNja2xsK0Nqano3QzIyKy9QZEVvTjVGODV6dmZnY1ZpQ2ZzNjczU2hlTzZyNG0zMGZPbWxsd3J2QVVSRVJQRk5razgveUUxRVFtMzR3MS9RTmp4MWFrWloya0VzU1BPL05ieXRKeHUvL09zWHc3NVhEc2F3Uzk0T0M4UnRVOURsRnlMakI4OEdEajdHeG9DYUdzREhwQ2NoakVaZ3dRSkFyMWVuUHNIaFZnS1hobjRsZEJFMXRXaXlOQk5RbnFrRUwrWUUrNjM4bndQQS9TdGp2UXFpME5YVzF1S1JSeDZCeFdMQmIzN3pHNzlqbUtNUjZoU2tRSzYrK21wb05CcTgrKzY3WVYvcmNybWcwMzMrZDRteUxHUExsaTE0K2VXWGtaK2ZqMS8vK3RjKzd4Zk9laWMzNFkzMGU1eHNjSEFRZDk1NUoydzJHMzd4aTE5Zzd0eTVVZGNNRmQvSGlJaG1oaFRnYndHNEE0WklSVzNESTlQQ0Z5RDQrT205RVk2ZS9qZFVDQTFmQU1DNjZZSEE0Y3Y0T0ZCYnExNzRvdGNyTzE4WXZnam44Z0ROQTBCOXZ6SXUycTFDNktMVkFIUFRnWVdaUUs3NHozOUU1RWRaV1JuV3JGbURIVHQyNExYWFhzTkREejBVNnlVSmQrKzk5NktycXdzR2d3RWFqUVoydXgxT3A5SUYvT0tMTDQ3eDZueDc3YlhYTURvNml1dXV1MjVHd3hjaUlvb1BER0NJVkxTbmJmcnhvMlQ5QUt6NlByL1gyTVpOT05ZMFAreDdyWkI3Y1JzQzk1VUpsK21DZjRKaDBUTC9MM0E0Z0xvNndNOFVqNmpwZEVCWm1iSURob1J3ZTVSUjBTZjZsSjR1b284WGVXVWtBZVZaeW00WEk0OFlFY1hFUXc4OWhFT0hEbUhidG0yNC9QTExzWGh4Wk9GK3ZDb3ZMMGRiVzl2RUpDbEprcENWbFlVcnI3d1Ntelp0aXZIcXBqdHk1QWplZXVzdFpHWm00b0VISG9qMWNvaUlLQVo0QklsSVJmLzY5MTNZMGRneTViRmd4NDgrUHJvQ093NkcxNVJQZ293L3krOWhGVTVGdEU2Zk5ZMG1aUHpvNTlET3l2RDlBcWRUT1haa3R3dTc1eFJhclJLK21NM3ExRCtMeURMUU9xeUVMazBEZ0ZPdHpVb2FZTjRzWmJkTFZ2aXRHK0lhdCs1VG9qcCsvRGllZU9JSnBLV2w0WVVYWGtCNmVycXcyazZuRXlkUG5nU0FpU2xac2VCMnUrSHhlS0RWYXFFSjBxVGRPeXJkMXdRc05mWDE5ZUdoaHg3QzBOQVFmdnJUbjBZME1TeGFmQjhqSXBvWlBJSkVGQU1lV2NaZUh3MTRBeDAvOHNnUzl0ZUcvemVVTjhyTlFzTVhBTEJzdU1WLytPSjJLenRmMUFwZk5CcGwyaEhEbDZnTWpnTTF2VUJ0TDJCenFuZWZiSXZTMjJWZXVqSkttb2ppeDZKRmkvRGIzLzRXRG9jRFJzRzdDZlY2ZlV5REZ5K3RWaHZ5ZVBDWkRsNjhUQ1lUZnZhem44RmdNQWdOd1lpSUtMRXdnQ0ZTU1UzdkFJYnNqaW1QQlR0K1ZOZGFoSUVSYTFqM01jT0Zwd1NQbmRibEZjQjgzUWJmVDNvOHlyU2pzVEdoOTV3Z1NjRGN1WUFLRFNQUEJrNjMwdE9sdGhmb25ONStTQmlERmlqTFVJS1hXVW5xM1llSW9zY1AvTEZuTnB0aDVsOHFFQkdkOVJqQUVLbGtiM3ZudE1lQ05kL2RWN01rN1BzOExCOURIbXhoWHhlSWRkTURrSFErM2g1a0dXaHNCRVpVL0dSZlVnSndMR2RZWkFBZHcwcm8wdEN2WGw4WEFNaExWbnE3bEtRQnVzQTcvWW1JaUlpSWFCSUdNRVFxOGRXQU45ZmM2UGYxdmNPcE9ORStPNng3RkdBVWorQjQyR3NMeExUcVloZ1dML2Y5NU1tVHdNQ0EwUHROVVZ3TThHOXFRemJpVUVLWDJsNWdTS1hUWUFCZzBuMisyeVhOcE41OWlJaUlpSWpPWkF4Z2lGUmdkN3RSMFRXMUo0dEZQNFJVUTYvZmEvWkhNSHI2S2ZrZ2pGQTZxc29BL0haN0NwRmtNQ0w1OW50OFA5bmVEdlQwUkhtSEFHYlBCakl6MWF0L2huQjVsRWE2TmIxQTI1QzY5OG93QTB1emxjYTYybWovNVNJaUlpSWlPc3N4Z0NGU3dlR3VIampjVTgrQjVKcWIvTDdlNmRiaFVQMkNzTzV4QWJxeEFjMFRYNHY0Zkt3MDN2VVJnblIzQXgwZEF1N2dSMzQra0oydFh2MHpRUGVvc3RQbFJCL2dVR21La2RlY05HQnBqbkxjaUlpSWlJaUl4R0FBUTZTQzNXM1QrNy9rQlRoK2RLU2hGT09PMEtkVGFDSGovOHIrUjFsSFFwdWJEL05hSDQxMysvdUJscGJwajR1U2t3UGs1YWxYUDRHTk9ZRzZQcUNtQitnZlYvZGVlcTF5eEdoeEZwQWlkbEFLRVJFUkVSR0JBUXlSS3ZhZTF2OGxTVHVLZE9QMG5qQUFJTXNTOW9aNS9PaFcxR01wL0U5VGlrVEtIZmREMHVtblBqZzhyRFRkVlV0bUpsQllxRjc5Qk9TUmdaT0R5aEdqazROSzMyTTFwUmlCSmRsS2p4Y0RSMGdURVJFUkVhbUdBUXlSWUFQamR0VDA5azk1TE5mUzdPZlZRR3RQTmpyN1ErOTlZb1VUMzVFcklsNmZMOGFWRjhLdzlKeXBEOXBzeXJocHRSS0F0RFNncUVpZDJnbG8xQWxVblFLcWVwU2RMMnJMdHlySGpJcFNsTW5mUkVSRVJFU2tMZ1l3UklMdDYrakc2WkZGYnBMLzhkUDdxc01iUGYyWWZBU1pFSGNlUlRJWVlEMjk4YTdkRHRUVkFSNlY1aGxicmNxNGFYN3lSOGNJY0t3YmFCeFFmN2VMVmdMbVp5aU5kV2NscVhzdklpSWlJaUthaWdFTWtXQjdUK3YvWXRDT0l5UEpkd1BiMGZFa0hHdWVGM0x0dWZJUTdrTlZWT3M3bldYOUxkQm1UbXFBNjNRcTRZdkxKZlErRTh4bVlONDhRS05ScDM0Q2NIbUF1bDdnMkNtZ2IwejkrNW4xd0tJc1lHRVdrTVIzZlNJaUlpS2ltT0FmeFlrRTI5TSt0ZGRMVGxJVEpPK2VtTk5tUlIrc0s0ZmJFM29ROFRRT1FEOXRmMDNrdERsNU1LKzc4Zk1IM0c3bDJKSGRMdXdlVXhpTndQejVnUGJzYkRZeWFBZU9keXY5WGRTZVpBUUFtWitOa1o3TE1kSkVSRVJFUkRISEFJWklvTmFoRWJRUGowNTVMTS9TOVBrWGt6NEVlendhN0s4Si9malJhclRqR3JSRnVjS3BySGZjOTNualhWa0c2dXVWM2k5cTBPdUIwbExsbjJjUldRWmFocFJqUmkxRDZ0OVB3dWRqcEhNNVJwcUlpSWlJS0c0d2dDRVNhTzlwdTE5MGtoTlpTYTArWDF2YldvUkJteVdrdWpwNDhJeDhNT3IxVFdZODl3SVlsNjFVdnBCbFpkclI4TERRZTB6UWFwWHd4WGoyekRlMnU1U2RMc2RQQVVNcWJTaWFUQ3NCQ3pLQlpUa2NJMDFFUkVSRUZJOFl3QkFKdFB1MC9pODVsbVpvNEx1UjdkNmFwU0hYL1FycXNRQURVYTF0TWtsdmdQV3I5MzcrUUVzTDBOL3YvNEpvYURUS3NhT2tzNlByYTY5TjZlMVMxd2U0VmVwaFBKbGVDeXpPVWtaSm04K3V6VVV6U3FjQm5CNUFmL2EyTGlLaUJNYjNMeUtpK01BQWhrZ1FqeXhqZjBmM2xNZnlraHA5dnJabk1BME5IUVVoMWJYQ2lXL0xoNk5lMzJTV0w5ejhlZVBkamc3ZzFDbWg5U2RJRWpCM0xwQjhacCtGOGNoQVk3OFN2SFNPek13OWszVEtNYU5GV1lEaDdHeXBNNk5TakVEL0dKQWQycVkxSXFLNDBqL0czWkZFUlBHQUFReVJJTlc5L1JpeU95YSsxa291Wkp0YmZMNTJYODNpa09zK2ltUElFRGgyV3B1ZEMvUDFOeWxmOVBRQTdlM0NhazlUWEF5a3BxcFhQOFpzVHFEcUZGRFZvL3g4SmxnTndQSmNvQ3hEMlpWQk0yTk9HbERUd3dDR2lCSlRUUTlRbkJiclZSQVJFUU1ZSWtIMnRFM3QvNUtWMUFxdE5IMlVzOE9wUjBWOWVVZzFDekdDQjJXeFk2ZXRYNzBQa3Q0QURBd0F6YzFDYTA5UldBaGtaS2hYUDRhNlI0RWpYVURqZ0xMN1pTYk1TZ0pXNUFKejB3RU5KeHJOdUdVNXdCdkhnZlpoSU44YTY5VVFFWVd1ZlJob0hRSnVYaFRybFJBUkVRTVlJa0ZPYjhDYlovWjkvS2l5c1JSMloyak5PcjRqVjhBQWNmT0tqZWVzZ25IRmVjRElDTkRRSUt6dU5MbTVRRTZPZXZWalFBYlFNZ2djN2dRNlp1aVlFUURrSkFQbjVBS3pVNmNNMGFJWlp0QUNseFVELzJnRXJpaGhDRU5FaWFGOVdIbmZXbDJpOUF3aklxTFlZZ0JESk1DNHk0Mkt6cy83cUdqZ1FZNzU1TFRYeWJLRWZkV2hqWjQrQjczNElwcEVMUkdTVGcvcjdmY0NZMlBBaVJQSzVDTTFaR1lDQmFIMXQwa0ViaG1vNndVcXU0QUJjU2ZCZ3BxZHFnUXZIQ1VkUHdwU2dOVnpnQSthZ01JVVplcFVlaEliV3hKUmZIRjZsSjR2TlQzS3pwZlZKVUFCUTJNaW9yakFBSVpJZ0lxdVUzQjZQaDk1azVIVURyMW0rdXpoazkyNTZCcVlGYlNlQkJuUHlQdUZydEg4aFM5Qm16WUxxSzRHM09KMjFVeVJsZ1lVRmFsVGU0YlozVXAvbDZQZE05ZmZSUUl3ZHhhd0lnZklNTS9NUFNrOEJTbkFseFlwZ2R4SHpjcUljZWNNVExzaUlncVZYcU0wM0MxT1U5NnYyS2lkaUNoK01JQWhFbUJ2VzJqSGovYlZodFo4OTNxNUJlZEQzR1FpYldZMkxOZHVBT3JxQUtkS2FVSnlNbEJTb2t3K1NtQWpEcVcvUzFVUDRKcWhEOVlhU2RsTnNUeUhVeW9TZ1VFTG5KZXYvQ0FpSWlJaUNoVURHQ0lCOWt6cS95SkJScTZQQUdiVW5vU3E1cmxCYXhuZ3huZHhVT2o2ckYrOUYxSkxDekN1MGhtYXBDUmcvbnhBazdobk1YcHN5cTZHK243MVRtZWRUcTlWeGtndnpRYk1vYlVGSWlJaUlpS2lCTVVBaGloSy9lTjIxUFQyVDN3OXk5UUZvM1o2MEZGeFlnSGNudUFCeGQyb3hSeUk2L0pxV0hvdWpHbFpRSDkvOEJkSHdtZ0VTa3NCYldMdWNXNGRVaHJydGczUDNEME5XbUJwRHJBa0d6QW01aThiRVJFUkVSR0ZpUUVNVVpUMm5UYjl5TmZ1RnhuQWdicUZRV3VsdzQ3SDVDT2lsZ1pvdFVoZGY0dDY0WXRlcjRRditzVGF2dUdSZ1JOOXlvNlh2ckdadTY5eFV2RENNL2xFUkVSRVJHY1hCakJFVWRwNzJ2RWpYLzFmR2pzSzBEZVVHclRXdDNBRXFYQUlXMXZxTFYrRFpzUW1yTjRVV3EwU3ZoZ1RwMm1Kd3cxVTl5ZzlYa1pucUxFdUFCaDF3TEpzWURHREZ5SWlJaUtpc3hZREdLSW95QUQyVEdyQW0ycnNRWkp1K3ZHaC9TRTAzNTJIWVh4TnJoVzJOdE9TYzJES1ZxbExxRWFqOUh4SlNsS252bUNqVHVEb1o0MTFIU29OZ1BMRnBBT1c1UUNMczVSK0wwUkVSRVJFZFBaaUFFTVVoZGFoRVhTTWpFNThuV3R1bXZhYWtURXpxbHZtQkszMVhma2dkQkF6ZGtlZms0L1VOVjhRVW1zYVNWS21IU1VucTFOZm9JRnhvS0pUT1c3a21hSEd1Z0NERnlJaUlpSWltbzRCREZFVTlyUjFUdnhjZ294OGM4TzAxeHlxTDRjblNQUGRpOUNGdFdnUnNpWnRhanJTYnZxcWtGbytGUmNEYVducTFSZWdid3c0MkFFMHFOVDZ4aCtURGxpZXEwdzIwaWZ1UUNnaUlpSWlJbElCQXhpaUtFenUvNUtzSDRCRlB6amxlUm5Bd2RyQXpYYzFBTDRuSHhDeUhvMHBDV2tidmdLTjBTU2szalFGQlVCR2hqcTFCVGhsQXc1MUFFMERNM3ZmcEVuQmk0N0JDeEVSRVJFUitjQUFoaWhDSGxtZU1nSEoxL1NqK3ZiWjZCK3hCcXp6SlRSZ0tmcWlYbytrMVNGdC9XM1FwYXNVa0dSbkE3bTU2dFNPVXRlSXN1T2xaV2htNzJ2V0E4dHpnSVVNWG9pSWlJaUlLQWdHTUVRUnF1cnB4N0RqODFFNitaYW1hYThKMW53M0NTNThSNjZJZmpHU2hKUnJiNFErYjNiMHRYeEpTd01LQzlXcEhZWDJZU1Y0YVIrZTJmdWE5Y0NLWEtBOGs4RUxFUkVSRVJHRmhnRU1VWVQydEgvZS84V3NHMGFLb1dmSzg4TmpadFMyRkFlczhhQmNoVHhFUHliYWVza2FtRW9YUlYzSHArUmtwZW11SktsVFB3SXRRMHJ3MGpWOTRKU3FHTHdRRVJFUkVWR2tHTUFRUldqdnBQSFRlWmJweDQ4TzFpMkVSL1lmV3VSZ0RJL2lXTlRyTUM5ZkJmUEtpNk91NDVQSkJNeWJwNHlkampFWlFQT0EwdVBsVlBTWlZWZ3NlbUJGSGxDZUFXaGovMHRCUkVSRVJFUUppQUVNVVFUR1hXNGM3dnA4eDB0ZTB0UUF4aU5MT0ZnYmVFZktremdNTTF4UnJjTTRkd0dzbDE4WFZRMi85SHFndEJUUXhmWnRRcGFCeGdGbHgwdmYyTXplTzBrUG5KTUxMTXhrOEVKRVJFUkVSTkZoQUVNVWdVT2RwK0QwZUFBQUpxME42YWF1S2MrZmFDL0NvTTNpOS9wRjZNZEcrVVJVYTlEbjVDTjE3WmZVT1JxazBRRHo1d01HZy9qYUlmTElRSDBmY0tnVEdCaWYyWHNiZGNDS0hHQnhObzhhRVJFUkVSR1JHQXhnaUNLd044ajBvLzAxL25lL1NKRHhmK1NEaU9aenZUWTFIV2tiTmtKU1kzZUtKQ25IanN4bThiVkQ0SkdCMmw2Z29oTVlzcy9zdmZWYVlGa09zRFFiTUdobjl0NUVSRVJFUkhSbVl3QkRGSUU5Ylo4MzRNMDliZnJSb00yQ3VsYi96WGV2UURzdVIwZkU5OWFZa3BCKzQrM1FKUG5mWVJPVjRtSWdKVVdkMmdHNFBVQjFMM0M0RXhoeHpPeTlkUnBnU2JZU3ZwajRya2hFUkVSRVJDcmdSdzJpTVBXTmphTzJid0FBWU5DTUk5UFVQdVg1ZzNXTElQdTVWZ2NQbnBZUFJueHZTYXREMnZyYm9FMmJGWEdOZ0FvS2dJd01kV3I3NFpHQjZoNmx1ZTZvTS9qclJkSkl3S0lzWmJLUldUK3o5eVlpSWlJaW9yT0xKTXV5djgrS0NjSG1kbUI3Nno3czdUMkJ6dkVCakx0bitCTWNFWjAxVEZvOWNrMXBPRDlqUGpZVXJvSlpHN3NlT1VSRVJFUkVGSDhreVgrVHpvUU9ZQTRQTk9PRjJuZHh5ajRVNjZVUTBWa215NWlDaDh1dXhmSTAvOGZOaUlpSWlJam83SEpHQmpDSEI1cng5SkUveG5vWlJIU1dlMmJwTFZpV1ZoVHJaUkFSRVJFUlVSd0lGTUFrNUlCVm05dUJGMnJmamZVeWlJandmTzA3c0xsbnVHc3dFUkVSRVJFbG5JUU1ZTGEzN3VPeEl5S0tDNmZzUTlqZXVpL1d5eUFpSWlJaW9qaVhrQUhNM3Q0VHNWNENFZEVFdmljUkVSRVJFVkV3Q1JuQWRJNFB4SG9KUkVRVCtKNUVSRVJFUkVUQkpHUUF3MUhUUkJSUCtKNUVSRVJFUkVUQkpHUUFRMFJFUkVSRVJFU1VTQmpBRUJFUkVSRVJFUkdwakFFTUVSRVJFUkVSRVpIS0dNQVFFUkVSRVJFUkVhbU1BUXdSRVJFUkVSRVJrY29Zd0JBUkVSRVJFUkVScVl3QkRCRVJFUkVSRVJHUnloakFFQkVSRVJFUkVSR3BqQUVNRVJFUkVSRVJFWkhLR01BUUVSRVJFUkVSRWFtTUFRd1JFUkVSRVJFUmtjb1l3QkFSRVJFUkVSRVJxWXdCREJFUkVSRVJFUkdSeWhqQUVCRVJFUkVSRVJHcGpBRU1FUkVSRVJFUkVaSEtHTUFRRVJFUkVSRVJFYW1NQVF3UkVSRVJFUkVSa2NvWXdCQVJFUkVSRVJFUnFZd0JEQkVSRVJFUkVSR1J5blN4WGdBUkVWRkNjUTFEYm5vQmN2ZmZBRnNqNExiRmVrVkVad2V0R1RDWFFNcGVDMm5PdzRET0d1c1ZFUkVSaFlVQkRCRVJVWWprM2c4Z0gzME1VdVpxYUJiL0ZFZ3VCN1NXV0MrTDZPemdIZ1ZHcWlHMy9oYWVUeTZIdE9TL0lHVmNIdXRWRVJFUmhZd0JEQkVSVVFpVThPVVJTRXQvQVduV0piRmVEdEhaUjJzQlVsZENTbDBKOUgwQytjaUR3SklYSUdWY0Z1dVZFUkVSaFlROVlJaUlpSUp4RFVNKytoZzBTemN6ZkNHS0E5S3NTeUF0L1FYa285OEVYTU94WGc0UkVWRklHTUFRRVJFRklUZTlBQ2x6TlREcjRsZ3ZoWWcrSTgyNkJGTG1hc2hOTDhSNktVUkVSQ0ZoQUVORVJCU0UzUDAzU0lXM3gzb1pSSFFhcWZCMnBTRTJFUkZSQW1BQVEwUkVGSXl0VVdtNFMwVHhKYmtjc0RYRmVoVkVSRVFoWVFCRFJFUVVqTnZHYVVkRThVaHJVYVlqRVJFUkpRQUdNRVJFUkVSRVJFUkVLbU1BUTBSRVJFUkVSRVNrTWdZd1JFUkVSRVJFUkVRcVl3QkRSRVJFUkVSRVJLUXlCakJFUkVSRVJFUkVSQ3BqQUVORVJFUkVSRVJFcERJR01FUkVSRVJFUkVSRUttTUFRMFJFUkVSRVJFU2tNZ1l3UkVSRVJFUkVSRVFxWXdCRFJFUkVSRVJFUktReUJqQkVSRVJFUkVSRVJDclR4WG9COGVaUGx6NFI4bXRkc2h1akxqc0dIRFkwakhTaGVxZ05uL1RVWU5SbFYzR0ZCSVQvKzJSM3V6RGtIRU9QZlFpdHRsNmNHT25Da1lHVE9HVWZVbkdWUkVSRVJFUkVSQW9HTUZIUVNWcWs2czFJMVp0UmJNbkVGVG1MY2MrOEsvR1BybVA0VGRPSERHTGloRTdTUXFmVHdxSXpJaThwRFV2VGlpYWVheDd0d1QrNmorTHZYY2N3N0J5TDRTcUppSWlJaUlqb1RNWWpTSUlaTkRwY203Y2N6Nis4RzJYV3ZGZ3ZKMnhhNmV6NlY2TFlrb203U2xiamwrZmZqenZtWEFxTHpoanJKUkVSRVJFUkVkRVo2T3o2dEQyRDBnd1dQTDMweXloTmdCREdyRFBpbjdMSzhYajVEWGpsZ3EvSGVqa3hZZFRvOGNYWkYrRDVsWGZqd296U1dDK0hpSWlJaUlpSXpqQThnaFNFUjVieHBZOS9NdTF4dlVhSFpKMFJoZVlNTEVzcndoVTVTNUJoU0o3eW1pU3RBZDlZc0JhUEhmdzFuQjczVEMwNUxFOHYvVEtXcE02ZTJQbmlrZVVZcnlneS9uNmZBTUNzTlNCWm40UmtuUW41U2VsWWxGcUloU2tGbUdQSm12YmFOSU1GMzE2MEFXKzFIY0N2R3orQVcvYW92WFFpSWlJaUlpSTZDekNBaVpEVDQwSy93NFYreHlpT0RKekUxcE43Y1AvOE5iZ3laOG1VMXhVa3pjTGwyWXV3by9OSWpGWWEyUEswNGxndlFYVTJ0d00ydHdQZEdFVERTQmMrUGxVTkFDZ3laK0tHZ3BWWW5iMFFlczNVL3hTK1VMQVNlVWxwK00rcVA4ZHRlRVpFUkVSRVJFU0pnMGVRQkxGN25IaSs5aDBjRzJ5ZDl0ekZtUXRpc0NJSzVxU3RCeit2ZXhkZjMvOFNLZ2RPVG52K3ZGbno4T1RDOVpBZ3hXQjFSRVJFUkVSRWRDWmhBQ09RRE9CUHJYdW5QVjVrenBqNXhWRElldTNEZVBySUgvRHJ4ZzhnWStvUnJQTm16Y09ta3N0aXRESWlvdml6ZWZObVhIMzExYmo2NnF0anZaU28zSExMTFhqc3NjY0N2cWE5dlIzZDNkM1RIdS9xNmtKUFQ0OWFTNXRtNTg2ZDJMNTkrNHpkajRpSWlOVEJJMGlDMVF5MVQzc3MxV0NPd1Vvb0hES0FiYTM3TU9pdzRaOFhySjN5M0liQ1ZkamYxNEJqZ3kyeFdSd1JFUW5YMzkrUDVPVGtnSys1ODg0N01YdjJiTHo4OHN0VEh2L3FWNy9xODNHMXZQYmFhMmh2YjhlR0RSdDhQdi9QLy96UEdCa1pFWGEvNU9Sa1BQdnNzOExxRVJFUmtZSUJqR0NqTHZ1MHg4YmR6aGlzaENMeGorNWpLTEprNHNiQ1ZST1BTUUMrUHY5cVBIcmdsV2s3WklpSUtEYmEydHJ3eUNPUHdPUHg0TmxubjBWeGNmejBOSXRrZDlDUGZ2UWpuSHZ1dWZqQkQzNkF6czVPUFBmY2N5RmYyOWJXaHFHaG9iRHY2VTlLU2twWTkzNzQ0WWNoU1JLZWUrNDVGQllXQ2xzSEVSSFJtWVlCakdCV2ZkSzB4N3JHQjJPd2t2aVFvamVqMUpxTGRJTUZxWG96eHQxT0REbHQ2QmdiUVAxSVYxd0dHcjlyL2hnWFpKUWlMeWx0NHJFQzh5eGNtbDJPRDd1cndxNlhaVXhCU1hJMlV2Vm1XSFJHYUNRTlJsM2o2SGVNb21hb0hZTk9tOGpsVDZPVk5DaTE1cUxJbkFtclBna3UyWTFCaHcyTm85MW9IbFZ2QzcxRlo4VGM1QnhrRzFOaDFadWcxMmpoOExndzRyU2pjN3dmalNQZCtQL1p1L1A0cU9wN2YveXZNM3Rtc2llVGhJUkFBa2tnb0N6aXlxNFJSRUJacExoZHE3ZmVLbGR0cmExYjNTcmYxdCt0cFdwdDVWcHJMMVZxQldXUlJSUUlRY29paTZ3QlpBMEpoT3piTEpuSjdPZjNSMHpJWkNhWlBRbndlajRlUENSblB1ZHpQZ2tuWTg0Nzc4LzdiWGJhUXJyRzVYaC9FVkhvYkRZYlhuLzlkVFEzTitQbGwxOE9TL0JsejU0OWVQdnR0ejJPVjFSVVlQNzgrWDRkWDd4NE1iUmFMVEl6TTl1UGxaZVhReWFUb1YrL2ZtNWpPeDlYcVZRQWdKS1NFcFNYQjVkeFdWaFlHTlI1SFFVYVBNckl5TUJ6enoySDExOS9IYSs5OWhyZWYvOTlLSlhLa05kQlJFUjBKV0lBSnN6eVl2cDVIRHVtOC82RDFCOUdQWWpjVHVNM1ZSM0JYODhHL3dQVTY5Zit5S096MGF2Rm4rR1l2aHhmVEhqVzUva1NRZWh5M0p3ZGYvUnJEUUlFVEU0ZGhvTFVhNUVmbXdHSjRMMkliYlBEZ3U4YVNyQ2lmQStxV3ByOG1yc24yRjFPckNqZmpaL251VzlGdXJQZmFMOENNQUlFaklnZmdFa3BTNHAreGdBQUlBQkpSRUZVdzNCOTRpQ3ZRYm1PeWt4MVdIdnhPK3lvT3hsUTIrdk8vMDZkVzNISHl0V1kyLzlHRktSZGcyaVp5dXNjZFZZRFZwWHZSV0YxY1ZoYWtFZkxWTGc5N1ZxTTB3N0I0T2kwYnNzWE8wVVhUaG9xc2JYbUdMYldIUFA3R3BmNy9VVkVvVnU2ZENuS3lzb3djZUpFVEo0OE9TeHphclZhVEpnd3dlM1l1blhyb0Zhci9UN2VGa1RwdURWcDZ0U3BTRWxKOGRpdU5HWEtGUFRyMTYvSHRqRkYwcmh4NDFCUVVJQ2lvaUo4OU5GSGVQenh4M3Q3U1VSRVJIMFNBekJoVnBEbTNvWmFCRkJVNDcwRmRXRjFzVWNBWm14eUhqNHNLUXJvUWJ4TmtpSWFJK0lIdUIycmJHbkNzUjZzWFpJVGs0WUZPVk13T0RyVjU5aG9tUXEzcGc3SHhKUjhySzg0Z0tXbDIvdE14c0wyMmhQNHlhQmIzUUlYUTJQVGthS0tRMjAzR1UwM0pnM0dmMlJOUkdZQWhaZXpORm84UFdRNmJrOGJnVVVuMW9VbEkyWlVRaGFlR1RJZHNmTHU2dzlwbGJGWWtETUZFN1JEOGNieEw5QVNaRWFLVkpCZ2R2OGJNQy96WnFpa2NyL1BHUjdYSDhQait2c2RnT25MOTVkNDlBbEFvZ1FraWgvKzIvSHZDa0NpNnZSeDZ4akJZNXlYc1FMZnFvbmFWRmRYWTlXcVZaREw1WGpzc2NmQ051L2d3WVB4czUvOXpPM1l1blhya0pDUTRQZnhxOW1qano2S25UdDNZczJhTlpnNWN5WXlNako2ZTBsRVJFUjlEbitxRDZPeHlYbTRPU25YN2RnM05jZFFibTd3T241SDNVbjg1NkJiRVNWVnRCK0xrVWRoZEVJMjlqZVdCSHo5U1NuRFBGb21GMVlYQnp4UHNHNU95c1V2aDg2QVhCTFliZFgyOEo2aFRzU2lFK3RnZHpranRFTC9PVVVYRGpTZXc2U1VZVzdIUjhZUDdQSnJlbTM4QVB4NjJKeWdyems4cmovKzM0ajVlUDdRdjJCMUJWODM2T2FrWER5YmZ4ZWtndjlOem9iSFplTGw0WFB3YXZIbkFRY3BraFRSZUg3WUxLL1pYK0hVMSs4dnNmTHo0TTd6WjVBZzhSblVFYm9LM3JTZjEvbGM3OGNFZjRKSGJNMU92ZWl6eno2RHcrSEFqQmt6a0pycU94amI1dTIzMzhiWFgzL3RkcXk4dk54dHkwMDR0dkI0STNTUnFYY2wwV3ExbURadEd0YXVYWXRseTViaDJXZDlaOTBTRVJGZGJSaUFDWk03K28zRW80TnVjenQyMGR5QUplZSs2ZkljaTlPT0hYVW5NVFZ0aE52eGlTbjV3UVZnVXQyREJRN1JHZERXamxCTVRNbkgwM25UUGJhRHVFUVJaNXVyVWRKY0E1UERBclZVaVV4MUVvYkdwbnM4U04rUU9Cai9tVDBaZnlzcDZwRTErM0xDVU9FUmdNbVB6ZWd5QUNQcDRxRzAzbXJFV1dNMTlIWXpqSTRXcUtWSzVNU2tJVGVtbjhjWkE5VEorSEgyUkh3WTVOY2dTNlBGTTBObnRBZGZyQzQ3ampSZFFJMUZCNmZvUXFvcURpTVRzcUR1RVBSck16d3VFM2VtajhKWGxZZjh2cDVXR1lzM1J0NEhyZEo3d1Vhenc0cmpob3Rvc0JyUi9NTy92MVlWaXlFeDZZajFzVFdyb3l2eC9ncUk2QUtjTGExL3Vob1Nya3Y1TTBpUUE5SU9nUnFoUTNCRzJocXNFWVFPUVJ5M3NXM2p2QjF6RC9RSTNvNExDdmRqZ2d5WFUwQ283V0YvM3J4NWVQenh4N0ZqeHc2c1dyVUtaOCtlQlFBTUd6WU1qenp5Q0lZTmEzM3ZjVGdjV0xWcUZiWnMyWUtMRnk5Q29WQWdMeThQOTkxM0g4YU1HZFBsZFNvcks3RjI3Vm9jUEhnUVZWVlZjRHFkU0VoSXdQRGh3ekZqeGd5TUdqV3EyM1h1M3IwYmE5ZXV4YWxUcDlEUzBvS1VsQlJNbmp3WkR6endnRitmWjBsSkNWYXNXSUhEaHc5RHA5TkJvOUVnTnpjWDA2ZFB4OFNKRS8yYXd4dXoyWXd0VzdZQVFKY2RnYnFTbUpqWVhwdkZaREtoc2JIUmEyMldqc1Z2Nzc3N2JvOWozbzRuSmliaXdRY2Y5TGltS0lvUVJSRVNpZjhCOFZEMGRtdndXYk5tWWUzYXRkaTZkU3NXTEZqZ3M4c1VFUkhSMVlZQm1DQUlFS0NSS1pHaWlrTitiQVp1VDdzV1dScXQyNWhTVXkzZU9QNkYxNjVJSFcydU91SVJnTGtoY1RCVVVubEEzWk1HUmFkaWdEclo3ZGllK2pNdzJDODlzSG1yNGVLcmpvZy9CbWlTOFdUdUhSNFB4Lyt1L1I3THp1L3lXb1E0VnE3R2ZRUEg0czUrN2c4QmQ2YVB4bmVONTNDb3FUU2dOVVJDYVhPdHg3SDBxQVMvempYYVcvQlYxU0hzcUQySmlwWkdyMk55WXRMdzNOQzdrS0tLY3pzK0plMWFmSFpoTnd3QmJrVVNCT0RwSWRPaGtNamdFa1dzcWZnT0t5N3M5cmlQVkZJNS9pTnJBbWFrWCtjeHg3ek1tN0d4NnJCZjlXRGtFaGxlR0RiTGEvQ2x6RlNIVDh0MjRtQlRhWmZiNmE2Tkg0Q1o2ZGZoeHFTY2JxOXpwZDVmbHpYUkRqanNBTHB1ZXh1T2dKQi9jd2crTW4xVVAyUUgrWk1CcEFJa3N0YUFsK2k4OUFlUnlacjZ2Ly83UHl4ZnZ0enQyS0ZEaDNEMDZGRXNYTGdRSTBhTXdJc3Z2b2pqeDQrM3YrNXdPSEQ0OEdFY09YSUVyN3p5aXRkZ3hwbzFhL0RCQngvQTRYQzRIYStycThPMmJkdXdiZHMyVEpzMkRiLzR4UzhnbFVyZHhvaWlpSGZmZlJjYk5teHdPMTVWVllWbHk1YmgwS0ZEeU12TDYvYnpXcmx5SlQ3ODhFTzRYSmUrOXcwR0F3NGNPSUFEQnc2Z29LQUFMN3p3UWxCWklmdjI3WVBGWXNHQUFRT1FuWjBkMExtUFBQSUlIbm5rRVFEQUJ4OThnSlVyVjNxdHdiSnUzYnFBMTVXWm1ka2VnUEVXQk9tY2FkUFY4VkRyd1hRcy9odXNZQXNBdDEwL096c2JwYVdsMkxObkQyNi8vZmFRMTBORVJIUWxZUURHaCs2SzBucGpjZHF4dnVJQVZwYnZnYzNsOERtK3BMa0c1NXByTUtoRFRRdVZWSTRiRWdkalI5MUp2Njk3YThwd2oyT2JlMkQ3a1ZTUTRObWhkMEhSSWR0QWhJai9QYk1aVzZxOTE3NEJBSVBkakwrZDNZSTZpd0Uvem5aL2dQalJnSnY3eEFOeXJkV3pwV2ZuWUVsblR0R0Z6eS9zeHRxTCszMXVJenByck1admpxN0FuOFk4REtYa1V0MFV1VVNHQ2RxaDJGQjVNS0QxQ2hDUXBkSENLYnJ3OXNrTitMYitsTmR4RnFjZGZ5L1pDZ0VDcHFlUGRuc3RRYUhCNklSc0hHZzg1L042ancwdThGcUxaYzNGNy95cXQzSlVkd0ZIZFJjODZoWjFkQ1hmWHhRdUl1Q3l0djdwZWtTZnMzLy9mcHcvZng3MzNuc3ZKaytlRElmRGdTMWJ0bUR0MnJWd09CeDQ5OTEzTVhyMGFCdy9maHd6Wjg3RTlPblRJWW9pZHU3Y2llWExsME1VUmJ6MzNuc1lPM1lzWkxKTDN4K2JObTNDNHNXTEFRQXBLU200OTk1N2taK2ZENmxVaXRMU1VxeGF0UXBuenB6QnhvMGJFUlVWaFNlZWVNSnRYY3VYTDI4UHZnd2VQQmozMzM4L0JnNGNDSVBCZ0kwYk42S3dzQkJsWldWZGZsNkZoWVg0NElNUEFBQ2pSbzNDdkhuejBLOWZQelEyTm1MOSt2WFl2bjA3aW9xS2tKMmRqWHZ2dlRmZ3I5dUJBd2NBQURmZWVHUEE1M2EwZS9mdWJsL1B6TXowT3hqU09iRFNNUWppY0RoUVZWVUZsVW9GcmRiOUZ6WGV1aVBKNWY3VjBPcEtPQXI2bmpoeHd1MmVDdFFOTjl5QTB0SlNIRGh3Z0FFWUlpS2lUaGlBQ2FNR3F4R2ZsTzNBNGFZeXY0SXZiVFpYRjJOQmp2c1BjQk5UOHYwT3dFZ0ZDU2FrREhVN1Z0blNoS082QzM2dklWaVRVNFo1Rkp6OVorbU9iaCtPTy9yaTRqN2NsSlNESWJIcDdjZnlZek13S0RvRjU3eGtvUFFrazhQaWNTekt5OWFkTnZVMkk1NDc5QWxLVGY2dnU5cWl3NWJxb3g3WktQbXhHUUVIWU5xc3VMQ255K0JMUi84czI0NXgyaUdJNjFTb2QwVDhBSjhCbUN5TkZnVnAxM29jLy9UOFRxeTRzQ2VnOVJaM2M1OWV5ZmNYWGQzS3lzcncrT09QWTk2OGVlM0hoZzRkQ3B2TmhxKy8vaHExdGJYWXRHbFQrMWFsTm5sNWViQmFyVmk5ZWpXYW1wcHc5T2hSakI3ZEdralY2WFR0VzJLeXM3UHgxbHR2SVNZbXB2M2NRWU1HWWRLa1NYamxsVmR3NE1BQmZQSEZGNWcrZlRxeXNySUFBUFgxOWZqblAvOEpBQmcrZkRqKzhJYy9RS0c0OUo0M1lzUUlaR1JrNEtPUFB2TDZPUmtNQnJ6MzNuc0FnRHZ1dUFPLyt0V3Yyck5jQmd3WWdGR2pSdUgzdi84OWlvcUtzSHo1Y3N5ZVBUdmdkc1VuVDU1cy8xb0Y2OXk1YzZpb3FBRFEyczc2blhmZXdRTVBQT0JXVDBhdjErTWYvL2hIVVBOM0RJTHMyN2NQTDcvOE1xWk9uZXBSc0xldmRrSEt6ODhQeS9tblR2bisveEFSRWRIVmhnR1lNRXBTeHVEcElkUGhFa1VjMXBWaHhZWGRPR21vOUhuZTl0b1RlQ1I3c2x2M21ORUoyWWlXcWREc0pRalEyYWlFTEkrSDZKNG92aXRBd0p4TTk5OUNubXV1eFpxTDN3VTB6MWRWaDl3ZWtBRmdaSHhXcno4ZzIxMU9pSEN2THFHVWR2MHRVMkgydnRYSWw3ME5aejBDTUZuUjJpNUdkNi9CYXNUS2N2OENJQmFuSGJ2cVRubGt3UXp5bzhQUXZRUEdlbFRkT05CNERpc0RETDUwNTBxL3YranFscGlZaURselBJdDJUNTgrdmIxUWJIUjBkUHVXbVk0S0NncXdldlZxQUsyMVZ0b0NNRjkrK1NXczF0Wk1vT2VlZTg0dCtOSkdKcFBobVdlZXdVTVBQUVJSRkxGaHd3WTgrZVNUQUlDTkd6ZkNibS9OM0h2NjZhZmRnaTl0N3IvL2ZtemF0QWxWVlZVZXIyM1lzQUZtc3hseGNYSDQyYzkrNW5XTDBmejU4MUZVVklUbTVtWVVGeGZqaGh0dThQcjE4VVlVUlZ5OGVCRkFhRnR0Tm0zYWhMaTRPT2oxZWxnc0ZtemJ0ZzNGeGNWNDk5MTNFUnZidXFYU1lERGcwMDgvRGZvYWJiNzY2aXNBcmNFcmYza0x5RGlkM1crRHMxcXRibC92WC8zcVYyaHFhdkw3bXY2c3dWLzkrL2NIMExwdFRSVEZxNklBTVJFUmtiOFlnSWtBaVNEZ3VvUnNqRTdJeG9hS2cxaHk3cHR1dDJPME9HM1lWWDhTQmFtWE1ncWtnZ1RqdEVPd3FlcUl6K3QxM243VVU4VjNjMlBTa0JHVjZIWnNmY1grZ0x2b25OQlhlQnpMajh2QUZ4ZERXbDdJcElKbldkMUFNcHY4ZGQ1VTUzRXNSdVovZ2RxT05sY1hCOVRDL0hCVG1VY0FKdFhITnFzRWhRWTNKYnQzK3hJaDRoL250b1YxcThlVmZuK0ZVK2RBNFJWTGtBSlNOU0NOQWlSUmdFd0RTS0lnU0tOYWowblZyY2M3ZnR3MnR1UEgwaWdJVWpVZ1VYY1lHL1hEeDBwNCsycTZOaVY3cmljRUkwZU85S2kvQWdBREJ3NXMvL3QxMTEzbk5VT2s3UUVYYUEwVXRHbmJuak5vMENEazV1WjZuTmNtTlRVVlE0Y094WWtUSjFCY2ZDbFlmK2pRb2ZienU2cXZJcEZJTUdyVUtLOEJtTysrYXcyT2poZ3hBZzBOM3J2L2RmeWNTMHRMQXdyQTZQWDY5cm8ybmJmeitNdG1zNkdvcUFoang0N0YxMTkvamRqWVdOeDMzMzFZdEdnUkZpNWNpRGZmZkJOQWFGdVEyaFFWRldIWHJsMUlTVW5CK1BIamcxb3ZBSncvZng3MTlmVmRaZ3U1WEM1WXJWYW8xWmQrRVZOWldZbjYrdnFncnhtSzVPVFc3eFdId3dHZFRvZUVCUDlxcHhFUkVWME5HSUR4b2F1aXRGSkJBclZNaVFTNUJnTTB5UmlWTUJBM0orVkJJN3YwQTVJQVlHYkdkWWhYcVBIV3lTKzd2YzdtcW1LM0FBd0FUTkRtK3d6QXFHVkszSmcwMk8xWTUrSzdrWEp0cDlvZElvQURRZFRXYUxLWlBJNzVXK3cya3J4dE53cWtNTEsvekE2Yng3R085MUVnaW5YbkF4cC93ZXo1QTdwYTJ2MjFSOFFQOUhnOC9hN2hYSmZGaG9OMXBkOWY0ZFFuZ2k5U2xkZUFoaUR0RkJEeENKQjBESktvZndpT3VIL2Mva2NJclQ1R1g5TFZRMmxVMUtYZ2E5dURiSGRqMmpKV2dFdkZVM055dWk5c0RRQlpXVms0Y2VJRWFtc3ZaWUpkdUhEQnIvTTFHbzNYNCtmUHQ3Ny83Tml4QXp0MjdQQzVCcVBSNkhOTVJ5MHRsLzYvMXZGckVJak5temREcjlkai9Qang3WmxHVTZkT1JWRlJFYXFycTdzTUhBVnF5NVl0ZU91dHR5QUlBcDU1NWhtdndiYXVIRHg0RUsrKytpcWlvcUlnbFVxaDArbmdjcm5hTzJOMTF2WjE2UmlBV2Jac1dXaWZRQWhVS2xYNzN5MFczMW04UkVSRVZ4TUdZSUxrRkYwdzJsdGd0TGZnZ3JrZU8rdE9Zb24wR3p5UU5kNWpPOGw0N1ZDY01WWmpYY1grTHVjN2JheENtYW5Pclp2U3NMaitTRkxHb01IYTlRK3A0NUx6UE5ydDlrVHhYYUMxYlhGSEFvQ2xOejhabHJsalpDcmZneUlzV2VtWnZsL2Z6YjlGZCtRU0dWSlZjVWhUeGFOZlZEelNWUEZJaTRwSFAxVzgxOEsrYlcya0EzVXh3RzFRZWkrZGx0U3lydXZjQVBCYU5QZGdrKytpdllHNjB1K3ZIaU5JT2dRKzNBTWFRdWVBaVZUalBXTkUwaUZycEQyNDB2RjFWZXQxeUcvK3RDWHVha3hYV3pxYW0xdTdVdm5UK3JmdElibGpVQ09RODcweG1UeURuZDNwM0tYSkY3RkRkN1pnMmpvN25VNnNXTEVDaVltSnVQNzY2OTFlKzlXdmZnVzFXdDMrdVhmVnRjZ2ZGUlVWZVAvOTkrRjBPdkhFRTA5NFhNdVh6TXhNMkd3MjJHeXR3WG01WEk3aHc0ZmptV2VlOFRyZWJHNTlIKzhxTUVaRVJFUjlCd013WVdSMjJ2RDNrcTJvdHhyeGNQWWt0OWZ1SHpnT1cydU9kVnZUcGJDNkdEOGRYTkQrc1FCZ2duWm90elV2Sm5mYWZsVFZROFYzQVNERlMvdmhjTkgwZ1Fka2Ixa1NOUmFkWCtjbUtEUzRKVGtQdytQNkkxdVRpclNvK0lobktZaUF6N2JublZtZGRvL3RLNEtQbFhadWR3NEFKd3llMjN4Q2RhWGZYd0JhV3g5NzJTYmpIdWp3dGszR002dEU2SnhSMGphblJJNCtraU5ERWFaU3FXQXltZHlDS2wxcHkwem9HR3lSU3FWd09CenRELzVkNlpoMTA1RlNxWVRaYk1iZGQ5L3RVWEEySERwdXdiRllMRzRaSC81WXYzNDlLaXNyY2YvOTkzc0VjRkpTVXR3K2pvNk94bTIzM2VaMmJOMjZkZEJvTkNnb0tQQTQzbEZHUmdiKy92ZS80OHlaTTkxMmEvcnpuLzhNcFZLSktWT21RQ0tSWU5PbVRRQmF0MWR0M3J3WlRxY1RnaUQ0eko2cHJxNXVYM05mMERIcnBXTTJEQkVSRVRFQUV4RnJMbjZIbTVKeU1EUTJvLzJZU2lwSFFkbzFXSHV4Nnl5WWY5ZCtqNGV6SjdtMTNKMmd6ZTh5QUpPcWlrTitYSCszWXoyVi9RSUFNZkxJL1dBVmJBWklPT1hHOVBNNGRzWlkzZTA1NlZFSmVHRGdlSXpWNXZrTVpJU2JLSW9CMTBjUmZ6Z3ZrQ0tKc1hMUDFIOXYyM3hDZGJuZFgwTHVTNTBDSkdyM3JCR1ByQkpWYTAwVG9qQkpTMHREU1VrSlNrcEtmSTV0YXlYZHNaNU1mSHc4YW1wcTJyY3lkY1ZiL1JlZ05ZaFJWbGJXNWV1aGlvdUxneUFJRUVVUkRRME5BUWRnQ2dzTElaZkxNWHYyN0c3SDNYbm5uVWhNVEhRcmdHeXoyYkJ1M1Rxa3BhVjVCSmZzZGpzU0U5M3JWU1VrSlBoc2xkMWR0eUZCRVB4dUJkMzJiNW1abVluZi9PWTMrUGJiYi8wNnp4OXZ2dmttcnJ2dU90OERPMmlyUFNPVHlSQWZIeCsydFJBUkVWMEpHSUNKa0kxVlI5d0NNRUJyNTVYdUFqQW1oeFc3NmsrNUZkVWRGSjJDREhXaTF3NDdrMUtHdVQzaXR4YmZQUjd5MnYzVlo3SUlJdVM2Uk04aWxOL3J1NjdjT2pFbEgwL20zdUVXUU91SzJXbERqVVdIbWhZOXFpMDZ6T3AvZlk4SGJJSVZLL2Q4NkdtMmgzK2YvK1YyZndtRGZ0bmJTNkNyM09qUm8xRlNVb0xUcDAranJLeXN2YjEwWnpVMU5lM3RuRHR1ajhuTHkwTk5UUTJPSHorT3BxWW1yM1ZxZERvZERoOCs3SFhlNGNPSG82eXNETVhGeGREcjlZaUw2NzZnZDZCa01obFNVbEpRVTFPRGlvcUtnRHNoVFowNkZWVlZWUjdCa3M1KytVdlA3MldkcmpYN01Ta3B5YS94UUd0UjVNV0xGL3UxTnBmTGhaLzg1Q2MreDNrckROd1dnQms4ZURES3k4dTlmbDEwT2wxN3paMk1qQXkvdDNBRms4SFMxdUk3TFMyTkhaQ0lpSWc2WVFBbVFvN3JQWCtET0VEanU0dkc1cXBpajY1R0U3WDVXSForbDhmWXlTbnVCZmxhaSs5NjF2U0lGS3ZMQVhXblFyWHpkcjRkVUJlZXZpcExvL1hZYXROZ2E4WVpvL2ZmN042VWxJTmZESm5oRVVJUkFad3hWdUdZdmh6blRYV29hdEdoeHFMektKSjhkOGIxdUZ4K1R2V1dQU0tYU01QZUllcEt2citJSXVHdXUrN0M2dFdyNFhLNXNHalJJaXhhdE1nalM4VGhjT0NkZDk2QktJcFFLcFc0NjY2NzJsK2JPSEVpZHV6WUFZZkRnZmZlZXcrdnZQS0syd08weStYQ24vNzBweTYzS04xeHh4M1lzR0VEckZZcjNuNzdiYno2NnF0ZXN6Z2FHeHR4N3R5NWdHdWpBTUNRSVVOUVUxT0RVNmRPNGVhYmJ3N28zSUtDZ200REF2N1VmTm0zYjErMzQ3NzQ0b3YyclVBbWs4bG5ObEZIZ1l6dDZOU3BVd0JhQXpEZXNudnE2K3Z4eEJOUEFBRG16Sm5UL3ZjMkowK2V4TkNoUTRPNmRuZnJHVEprU05qbUpDSWl1bEl3QUJNaDNyWmt4UHJ4Ry8yVGhncVVteHVRcWI3MFc3WUpYZ0l3UTJMVDBhOVRqWktlM0g0RUFDYUh4ZU1CV1NOVDlrZ0hwa2libVRIRzQ5ajIydSs5YnZCUlN4VjRLbSthUi9EbGNGTVovbDZ5TmV6ZGdYcWJ3ZEdDSklWN3JZRVltUW9OdHVhd1h1ZEt2citJSWlFOVBSMlBQUElJbGl4Wmd0T25UMlBCZ2dXWVAzOCs4dlB6SVpGSVVGcGFpcFVyVitMTW1UTUFnSi8vL09kdVdTb1RKa3pBNE1HRFVWSlNndTNidCtPbGwxN0MzTGx6a1pLU2dxcXFLcXhjdVJMRnhjVVlPblJvZXdaTlIvbjUrU2dvS0VCUlVSRysvZlpiUFBYVVU1ZzdkeTV5Y25JZ2tVaFFYVjJONzc3N0RwczNiOGFzV2JPQ0NzQ01IajBhMjdkdngvNzkrL0h3d3c4SGRLNnZHaWxUcDA3dDhyWHQyN2UzMXpaSlQwL0hOZGRjNDNXY1hINnBVOWZFaVJOUldGam9jMTJkYThBRW9yYTJGcWRQbjRaY0x2ZmF2Y3BtczJIaHdvVm9hbXJDMkxGajhkLy8vZDl1cjMveXlTZjQrT09QTVhmdVhDeFlzQ0FzR1N2Nzk3ZG0rbzRlUFRya3VZaUlpSzQwRE1CRWlMY3NBYnVmdjdrdnJDN0dUd2JkMnY1eHY2aDQ1TWIwYzh1KzZKd2xVOVhTaEdNOVZIeTNqZEhlQW0yblFxa3B5cmpML2dFNVM2UDErUG82UkNjMlZCejBPbjVLdnhHSTdoUmMrMTUvRWI4N3Z0cXZiQTI1UkFySjVaTCtBc0JnTjNzRVlBWm9rc01lZ0xsUzd5K2lTTHJ2dnZ0Z01wbncrZWVmbzZxcUN1KysrNjdIR0tsVWlzY2VlOHdqNENDVlN2SGFhNi9oMldlZlJWMWRIZmJ2MzkvK01OM21wei85S1pxYW1yd0dZQURnbVdlZVFYTnpNL2J1M1l1U2toSXNXclRJWTR3Z0NFaExTd3ZxOHhzM2Joeis4cGUvNE5TcFU2aXRyZlVvbmh1SzU1NTd6dXZ4anovK0dCYUxCUk1uVG9RZ0NOaXhZd2NlZlBEQmJnTTJQV1g3OXUwUVJSRTMzbmlqUjJ0dXA5T0ozLzcydHpoNThpU3V1ZVlhdlBUU1N4NEJsdHR1dXcyYk4yL0c2dFdyb2RQcDhQenp6d2ZVTXJ1ejZ1cHFuRGx6QmpLWkxPQU1KU0lpb3F0QjcxYzZ2VUlsZVdsaHJQT3pVT2szTmNkaGR6bmRqazNRWGtvUGxnbFNqTk82cC9adXJpNE9zUHhxNkVwTmRSN0hoc1NtOS9BcXdrc3VrZUxwSWRNOUFpSWJLNDkwR1dBWWt6REk0OWpuRjNiN3ZWVW1VZEUzT2xmNHE4ekx2L3MxY1lIVll2REhsWGgvRVVXYUlBajRyLy82TC96bEwzL0JsQ2xUa0pxYUNxbFVDcGxNaHY3OSsrT3V1KzdDaHg5K2lMbHo1M285UHowOUhSOTg4QUhtelp1SDlQUjB5R1F5YURRYWpCa3pCci8vL2U4eGYvNzhicSt2VkNyeDI5LytGcSs4OGdwdXZQRkd4TWZIUXlxVlFxMVdJenM3RzNmZmZUY1dMMTZNbVRObkJ2WDVKU1FrWU55NGNSQkZFVjkrK1dWUWMvaXJyS3dNTDc3NElqNzU1Qk1NR3pZTXp6NzdMRjU4OFVXTUhqMGFpeFl0d3U5Ly8zdm85ZnFJcnFFN29paGk4K2JOQU9EUnNhbTV1Um0vKzkzdnNHZlBIZ3daTWdSdnZQR0dXeGVwTnVucDZmalRuLzZFckt3c2JOMjZGYSsvL25xWFhhNzhzWDc5ZWdDdDJWVGhyZ0ZFUkVSMEpXQUdUSVNNakIvb2NleWlsMEs2M2pRN0xOaGRmeG9UVXk1MVNCaXZIWXAvbk5zR0VTS3VUeHJrbG5IUjA4VjMyNXd5VktBZzFUME4rNWJrWEd5bzlKNHAwdGNKRVBCMDNuUmthYlJ1eHh0c3pmajAvTTR1ejh2MDBwYjVsTEhTNytzT2krM3ZlMUFmY3FUcHZFZUcwS1RVNGZqMC9LNncxbWU1MHU0dklnQitiVWtKeDVnaFE0YmcrZWVmOTN0ZEhjWEV4T0R4eHgvSDQ0OC83dlgxN2w0RFdvTkFreVpOd3FSSms0SzZ2aS8zM1hjZmR1N2NpZlhyMTJQKy9QbGhiYjlzTUJpd2I5OCtGQlVWNGNDQkF3QmFhK3NzV0xBQUNrWHJsc2czM25nREgzNzRJVmF0V29XZE8zZmkxbHR2UlVGQkFZWU9IUXFWU29VWFgzd1J0YlcxQVYzWDN5SzhiWllzV1lMQ3drS1VscFlpT2pvYU45MTBVL3RySzFldXhQTGx5OXVEUTJhekdjODk5eHhFVVlUVDZXei9iOGMvYmEzTDkrelpnOWRlZXcwTEZ5NXMvM3o5cGRmcnNXSERCZ2lDZ1B2dXV5K2djNG1JaUs0V0RNQkVnRlNRWUdhNlo5dkc3eHJQK2ozSDV1cGl0d0JNZ2tLRGErTXpVYXk3NFBId3U3ZitiTkRGZDBYQXJYYUpSQkFnRlNSK1BVZ1g2eTU0bkQ4OExoTTUwV2s0Mjl4OXUrYStSaTZSNFJkRDdzVFlaUGZNSXFmb3d0c252MFNMMDN2UlNjQjd1K1JBQ3RKTzZUZkMvNFgyQVllYnl1QVFuWkIxYUtHY3BJakcxTFFSK0xyS2UzZVVZRnhKOXhjUmhVOWVYaDRLQ2dxd1pjc1dMRjI2MUtPb2JEQTJiTmlBZGV2V29iUzBGS0lvUWlLUllPellzWGp3d1FlUm01dnJObFlxbFdMQmdnVzQ1WlpiOExlLy9RMGJOMjdFeG8wYm9WQW84TkZISDZHcXFncVZsZjRINGRzRVVvUlhGRVY4L1BISEFGb0RVaDJ6VzZxcXF0d3ljL3lkdDIxNzB2NzkrN0Z3NFVJc1hMalE3MWJZQUxCMDZWS1lUQ1pNbXpZTmd3WjVab1lTRVJFUkF6QVI4ZVBzaWNoUXU3ZTViSEhhc0svQi93RE1jWDA1S2xvYWtSRjFhWjd4MnFFNDExeUxNWW51UDloc3FqNFM5Rm90VGh1aU9oVTZUVmJHb01iaU82MjZ4cUxINGFaU2pFNXdiOWY4czd4cGVQYndKN0FIMFJWbmFHd0dUaG9xQWo0dkZJT2lVL0h6dkRzeDBFdVhxcitkM2RKdDYya0FzRHJ0VU12Y1U3c0hxSk85YnRYcGJMeDJLUEk3dFN2djYvUjJNNHFxaitHT2ZpUGRqajh5YURKT0dDcjgrcno5Y2FYY1gwUVVmazg4OFFRT0hUcUVOV3ZXWU5La1NSZytmTGp2azdxUm41K1A5OTkvSHlOSGpzUXR0OXlDU1pNbWVXMDUzZEhJa1NQeDNudnY0ZURCZ3lncUtvSmFyWVpXcTIwUGpFVGExS2xUVVZoWTZMR2RiUGJzMlhDNVhNakt5a0pzYkN5aW82T2gwV2lnVXFuYS8waWxVc2psY3NqbGNrZ2tFa2drRWdpQ2dGT25UdUg1NTU5SGNYRXh6cDA3aDd5OFBML1djdlRvVWF4ZnZ4N0p5Y25kWmtjUkVSRmQ3UmlBQ1NPVlZJNmZETG9WVTlJOE14cFdYTmdUY1BIUUxkVkg4WEQycFJUdVVRbFpPS1l2ZHl2d0cycnhYYjNkN0JHQUdSRS9BSVhWUi8wNmYzM0ZBWThINUFHYVpMdzhmQTcrOFAxYW1MdkpIT2xJSlpWai9vQmJNTHYvRFppNzR5My9GaCtpbk9nMDNKVXhCaE5TaGtMbzFNTklCUEIvSlZ2OTZpeFZhelVnUythK2JlbWV6SnZ3MXNudTZ4UGt4MmJneWR3N0FsNTNYN0N5ZkE5dVN4ME91ZVRTVzRoQ0lzUENhK2ZqRHlmVzRyaVBvRlVicVNEQmpQVHJzSzVpdjlmWEwrZjdpNGdpSnlZbXByMWc4QnR2dklIRml4Y2pJU0hCOTRrZGROekdOV2pRSUt4ZHV6YmdBclNDSUdETW1ERVlNOGF6YzE2ay9makhQOGJOTjkvczFua0pBREl6TS9IMDAwOEhOZWVRSVVQdyt1dXZJeW9xeXUvZ1MyTmpJOTU0NHczSVpETDg1amUvQ2V1V01DSWlvaXNOQXpBaFVFaGtpSkdwTUVDanhjajRnYmd0ZFRoaTVGRWU0MDRhS3JDKzRrREE4Mit0T1lZSHM4YTNiL1hRS21NeG85UFdwc0xxb3lFVjN5MXRya1dhS3Q3dDJEMlpOK083aGhMb09teHJTbFhGZWMyS09kUlVocDExSnpHK1E1RmdvTFVHenR2WFBZemw1M2RoUjkzSkxyYzBwYXJpY0Z2cU5aaWVQdHFqazFDNHlDVXlxS1VLSkNtajBWK2RoTnpvZnJndU1SdnBVZDUvV0xlNjdQalRxYSt3cC82TVgvTWZiaXJ6cUJzelhqc1VKb2NWSDVWdWc4WHBYdEJRTHBGaFp2cDF1SC9nV01nbE1qVFpUSWhYYUR6YVdQZGw5VllqM2o5YmlKL24zZWwyUEZZZWhZWFh6c2ZXbXVQYWdobUxBQUFnQUVsRVFWUllYYjRYMVJhZDEvTlZVamttYVBOeGQ4WVk5RmNuZFJtQXVSenVMeUxxSGNPR0RjTy8vdlV2Mkd3MnJ3Vm1BeFZLOTUvZUlBZ0NoZ3daNG50Z2dBSnRINjFTcWZEdXUrOUNvVkFFSEFRaklpSzYyakFBNDRORUVQREZoR2VEUHIvTVZJZmZIbDhOaCtqMFBiZ1RnNzBGZSt2UHVuVTh5b3ZwMS81M2graEVVYzJ4b05jR0FOODFsdUNXWlBmZmNxV3E0dkNYNjMrQ3ZRMW5vYmVaMEM4cUFkY25Ec2I4WGU5NG5lT3Zad3VSRjlNUEthbzRqM21lSGpJZGorZE13WEY5T2Vxc0JqUTdMRkJMbFlpVHE1RVRrNFpVVlhpNkpJVDY3OVRtdExFSzc1NzZDcFV0VFg2ZnM2bnFDTzdLR09QUmV2eU9maU14WGpzVWg1cEtVV3ZSUXlhUklrVVZoeEh4QTZIdWtIWDB2MmMyNDlmRFpudTBCKzNydnFrNWpteE5DdTdLY1AvTnIxU1FZRXJhdFppU2RpMHFXNXB3eGxnRnZiMEZkcGNETWZJb1pLcVRrQnVUNWxaRHBqdDk0ZjRpb3I2SkQveTlUNjFXUTYxVzkvWXlpSWlJTGdzTXdFVFFOelhIOFdGSlViY0ZYSDNaWEgzRW8rVjBtMUNLNzdiWlZYY0tEd3djaitST2JiT2paU3FQRGpSZE1UbXNlTGw0T1Y2N1poNHkxWjU3NWxWU3VVZmRtcTcwZEN2dE52VldJNWFmMzRXdE5jY2hCcmlLYW9zT3k4N3Z3bjlrVGZCNFRTTlRlbVJ2ZFBUNWhkM1kzMWdTOEhyN2lpWG52b0hCM29JSHNzWjd6ZUJKajByb010UElYMWZDL1VWRVJFUkVSQ1R4UFlRQ2RkSlFnZDhkWDQwL24vNDZwT0FMQUJ6VlhlaHlHOGZtRUlydnRyRzVIUGpUcWE4QzZ0cmpUYjNWaUY4ZitSVGJhMDhFL1pCNzJsaUY1dzk5RXRJNkF1RVVYVGpTZEI1L1BMa2VDNzc3RUVVMXh3SU92clJaVmI0WEt5N3M4ZnRzbHlqaVgyVTdzT3o4cnFDdTE1ZXNMTitETjQ2dlJrV0xmMjNXTzZ0cThYNS9kM1E1M2w5RVJFUkVSRVFkTVFNbUJDSkVtQnhXR08wdHFHeHB3dmVHQ2h4dUtzVzU1dG93WHFPMXpzdERuYklycWxwME9CcEM4ZDJPanV2TDhYTHhjancydUFDNUhiWTRkZVRQbGh5VHc0cDNUbTNBbW92ZllYYi9HekE2SWN0clRaeU85SFl6dm1zb3diYmE3L0c5dmp6c0dRb2lBSWZMQVl2VGppYWJDYlZXUGM2YjZuSEdXSVdqK25LWUhkYXdYZXZUOHp0eFJGZUdIdzI0QlNQakIzYXhIaEdIbTg3ajAvTTdjZFo0NWJSU1B0QjREb2VhU2pGUm00OWJVNjlCZm13RzVKS3V0eGc1UkNlS2RSZXdyZVk0ZHRXZjh1c2FmZkgrSWlJaUlpSWk4cGNnaXVKbDkwd3laOGNmZTNzSlBXcHNjaDZleTcvYjdkalMwdTM0NHVLK3NGOHJVNTJFdkpoMHhNbWpJQkVFNk8xbW5HdXV4Ym5tbW9BZlhnVUlHQnlkaXRTb09NVEsxZEJJbGJDNUhEQTdyZERaekNnMTFhTEJhZ3o3NTlBWHhNclZ5STlOUjdJeUZtcVpBamFYQXpVV1BVN3FLOXlLRzErcEZCSVo4bUw2SVZFWmpWaDVGRlFTQmF3dU80ejJGbHcwTitLQ3VUN2tyS3UrZG4rRm93WVI5VjJ1VGNtUTNGSGYyOHNnSWkvNC9VbEVSSDJKMEUxeFQyYkFYQWFtOVJ2bDlyRlRkR0ZyaU1WM3UxSnVia0M1dVNFc2M0a1FjYmE1R21lYnI1eE1EMzhaN0dic2JUamIyOHZvTlRhWEE4ZjA1Ukc5eHRWOGZ4RVJFUkVSMGVXSE5XRDZ1QUhxWkZ3YlA4RHQyTjZHTTlCZkJWa1VSRVJFUkVSRVJGY0tCbUQ2dU9ucG96Mk9iYW9LdmZndUVSRVJFUkVSRWZVY0JtRDZNTFZNaVVrcHc5eU9WYlEwaHEzNExoRVJFUkVSRVJIMURBWmcrckFaNmFPaGtzcmRqcTJ2T01CT0xrUkVSRVJFUkVTWEdRWmcrcWg0dVJweit0L29kcXpCMW94dmFvNzMwb3FJaUlpSWlJaUlLRmdNd1BSQlVWSUZYaDQrRjFGU2hkdnhmNVh1Q0xsMUx4RVJFUkVSRVJIMVBMYWg3bVZUMDBhZ1dIY0JEYlpteE1tak1Ed3VFL2NOSElzMFZiemJ1Q05ONTdHdGx0a3ZSRVJFUkVSRVJKY2pCbUI2MlgvblR2VTVwc0hXakQrZDJzRGFMMFJFUkVSRVJFU1hLVzVCNnVOME5oTitVL3c1ZEhaemJ5K0ZpT2pxSlZVRFRsTnZyNEtJT25PYUFLbW10MWRCUkVUa0Z3WmcrckFqdXZQNDVhR2xxR2hwN08ybEVCRmQzZFRaUVBQSjNsNEZFWFhXZkJKUVovWDJLb2lJaVB6Q0xVaTk3R0JUS1FacXRJaVZxUUFBalRZVFRoZ3E4RTNOTVJUckx2VHk2b2lJQ0FDRWxEc2hYdndYaExneHZiMFVJdXBBdlBndkNDbDM5dll5aUlpSS9NSUFUQy83N2JGVnZiMEVJaUx5UWNoNkVxNWRrNERHWFJBU3gvWDJjb2dJZ05pNEMyTER2eUVaKysvZVhnb1JFWkZmdUFXSmlJaklGMWtNaEd2ZWdYaDBBY1RHWGIyOUdxS3JudGk0QytMUkJSQ0d2d1BJb250N09VUkVSSDVoQmd3UkVaRWZoS1JKd0RYdlFUejZNeUI1TW9UK0R3TFJRMWtBbEtpbk9FMUE4MG1JRi84RnNYNGJoR3NXUTBpYTJOdXJJaUlpOGhzRE1FUkVSSDRTa2laQkdQZHZpR1dMNFRyK1M4QmN4dTVJUkQxRnFnSFVXUkJTN29SazNMOEJXVXh2cjRpSWlDZ2dETUFRRVJFRlFoWURJZWRGQ0Rrdjl2WktpSWlJaU9neXdob3dSRVJFUkVSRVJFUVJ4Z0FNRVJFUkVSRVJFVkdFTVFCRFJFUkVSRVJFUkJSaERNQVFFUkVSRVJFUkVVVVlBekJFUkVSRVJFUkVSQkhHQUF3UkVSRVJFUkVSVVlReEFFTkVSRVJFUkVSRUZHRU13QkFSRVJFUkVSRVJSUmdETUVSRVJFUkVSRVJFRWNZQURCRVJFUkVSRVJGUmhERUFRMFJFUkVSRVJFUVVZUXpBRUJFUkVSRVJFUkZGR0FNd1JFUkVSRVJFUkVRUnhnQU1FUkVSRVJFUkVWR0VNUUJEUkVSRVJFUkVSQlJoRE1BUUVSRVJFUkVSRVVVWUF6QkVSRVJFUkVSRVJCSEdBQXdSRVJFUkVSRVJVWVJkbGdFWWxWVGUyMHNnSW1ySDl5UWlJaUlpSXZMbHNnekFwS25pZTNzSlJFVHQrSjVFUkVSRVJFUytYSllCbUJ1VGNucDdDVVJFN2ZpZVJFUkVSRVJFdmx5V0FaaFovVytBVmhuYjI4c2dJb0pXR1l2Wi9XL283V1VRRVJFUkVWRWZkMWtHWU5SU0JaN011Nk8zbDBGRWhLZnlwaUZLcXVqdFpSQVJFUkVSVVI4bmlLSW85dllpZ25WRWR4NkxUMjlDbmRYUTIwc2hvcXVNVmhtTHAvS21ZVVQ4Z041ZUNoRVJFUkVSOVJHQ0lBaGR2blk1QjJBQXdPeTBZZTNGNzdDdjRTeXFMVHBZblBiZVhoSVJYYUZVVWpuU1ZQRzRNU2tIcy9yZkFEVXpYNGlJaUlpSXFJTXJPZ0JEMU5OMG56NEI2NGt0UVo4ZmQ2MFJpcmpXUUdHalhZMXJ2bnNCZHBmVWJVeGlZaFRpWWxYZHptT3hPbEJWYlFUQzhCMmNHUitEalkvTlJscU1KdlRKL0NRNlJUU2R0YUwrZXpQc1psZVBYYmVOSmsyT2xCRnFxTFZzSVUxRVJFUkVST0hSWFFEbXNxd0JROVNiRkRualFqcmYxbmpwZ1Q5UmJzYWt1QktQTVFhREZhS1B5SXBLS1VPMEpqd1pHT1U2SStZdi9Rb0dpeTBzOC9sRGtBcElIS0pDN3QwSjZIZEROT1Rxbm4wN01sWGJVYnBaai9OYjlURFhPM3IwMmtSRVJFUkVkUFZoQUlZb1FNcEJvUVZnN0kzdUdSZHpVNDU0akhFNFhHZ3grdzRLSkNaRVFTTHBNc0Fha09QVkRmaVBUemZDNm5DR1pUNS9DVklCaVhrcTVNNUtRUHBOMFZCRVMzMmZGRWJOVlhhVWJ0TGgvRllEV2hpSUlTSWlJaUtpQ0dFQWhpaEEwcVNCa01hbEIzMitvMFVLcCtYU3Q5NzB4Qk9Ja25qV0x0SWJMTDdYSXBVZ1ByNzdyVXFCMkZWYWlRVXJpK0IwOWZ6T1JFRWlJQ0ZIaFp5N0U5Qi9YQXhVOGJJZXZYNXpsUTNuTnVsdy9oc0RXaG9ZaUNFaUlpSWlvdkJpQUlZb1VJSVEramFrcGt0Ymh6UlNHNllrbnZJWVk3RTRZTFg1RGdURXhpb2hsNGN2YTJUZDhYTjQ2YXRkNkszcVVJSUF4R1VwTVhoR1BBWk1qdTN4R2kzTmxUYWMyNmpEaFcwR3REUXlFRU5FUkVSRVJPSEJBQXhSRUJTRHg0WjB2cTNKUGJ2akhtMngxM0VHZzlYblhBSUVKQ1ZHQWVIWmlRUUErUHZlWTNoM3g2SHdUUmlrbUF3RnNxZkdJWHRLSEtMVGU3YmprTEhDaG5OZnR3WmlMQXpFRUJFUkVSRlJpQmlBSVFxQ1l0QXRJWjF2MXlrZ2RtajhVNUJ3Q3JFeXp5MUhKcE1OVHFmdlZKU29LRGswNnZBR0tINWJ1QmZMRG5sbTV2UUdkWW9jQTIrTnhlRHA4WWdkcU96UmF4c3JiQ2o1dW5WckVvdjFFaEVSRVJGUnNCaUFJUXFDUkpNSVdiOWhRWjh2dWdDNy90TFdHcVhFaVR1VFRuaU9Fd0dqMFhjV0RORGF1cnFiam1kQmVYck5OaFNldmhEV09VT2hTcEFoYzN3TWN1OU9RRUtPQ2tJUHZvTTFWOXBRdWttSHNpSTlURFdlTlh1SWlJaUlpSWk2d3dBTVVaQ1VvVzVENnRRTnFjdHRTRWFyWC9WWVpHRXV5QXNBVHBlSS8xeStHUWN1MW9aMTNsQXBZcVJJdnlrYXViTVNrWlFmQllrc3ZJR243cGlxN1NqYm9rZnBKaDJhSzN1dWJUY1JFUkVSRVYzZUdJQWhDbExJaFhnYjVVQ0h3TXJFdUJJa3k4MGU0NXhPRjB4bS83Smc0bUtWa012QysyM2RZbmZndm45K2haSjZmVmpuRFFlNVdvSzA2elRJbTUwSTdiVnFTQlU5RjRneDF6dHcvaHNEU3I3U3dWQnVjL3UzSkNJaUlpSWk2b3dCR0tJZ3lRZU1nU0FMdnU2SzB5cUZvK1ZTOXlLcDRNTGRTVWU5anRYci9YdkFGd1FCaVlucW9OZlVsVWF6QmZNKy9oSTFSczhBVVY4Z1ZRcElHYUZHM3B4RXBGMm5nU3lxNTk3YUxFME9sRzgzNE95R0p1akwvTXRXSWlJaUlpS2lxdzhETUVSQkV1UXF5QWVNQ1drT2U1TjdBR2RPaXZjQWpNM21nTVhxWHdGWXRWb090VHI4clpzdjZJejQwZElOMExYNGw0M1RHeVF5QVVuNVVjaWJuWUQwbTZLaGlBbGZlMjVmckhvbkx1NHk0dXo2SmpTVldOeUtMQk1SRVJFUkVURUFReFNDVUxjaFdSdmQyMUhmSEZ1Ry9rcWQxN0Y2bzJlWHBLNzBUNDBOZTBGZUFEaGUzWUQ3UC9rYVpsdmY3Z1lrU0FRazVLaVFjMWNDTWlmRUlDcFo1dnVrTUxFWm5hamMwNHd6NnhyUmVOb0MwWTh1VmtSRVJFUkVkT1ZqQUlZb0JJb1FDL0hhalRLSVR2ZEF5ZXprWTE3SG1zMTIyQjMrcFZYWVJSZUdaQ1NHdExhdTdMdFFqVWVXYjRMTjJmZFRQQVFCaUIyZ3hLQTc0cEY5Unp4aUJ5aUJIaW9UWXplNVVQVmRNMDZ2YlVMRGlSYTRIQXpFRUJFUkVSRmR6UmlBSVFxQnZOOHdTTlR4d1UvZ0VtRFh1VzhYbXBOeXhQdFlFVEFZL00rQ0VaUVNaQ2ZGQnIrMmJoU2RLY2VUcTdiQzZicDhnZ3JxWkJreUo4UWdiMVlDa29aR1FTTHZtVWlNbzhXRjZvTW1uRjdUaUxwalpqanRsOC9YaklpSWlJaUl3b2NCR0tKUUNCSW9Cb1dXQldOdGNnL0FqTkJVSVNlcTN1dFlZN01WTHBkL21TY1dwd05qaC9aSG9qcThyYW5ickQ1NkZpOXUySG5aRloyVmE2UklHNlBCa0RtSlNCdWpnVnpUTTIrRFRxdUkyaU5tblBtaUViVkh6SEJhKzM0R0VSRVJFUkVSaFE4RE1FUWhDblViVXVkMjFBQXdWMXZzZGF6b0FveEd1OTl6ZjF0UmhmODNZeXhVOHNqVVFGbXk3emordjZKOUVaazcwaVJ5QVVsRG81QTdLN0ZINjhRNDdTTHFqcGx4ZWswVHFnK1lZRGN4RUVORVJFUkVkRFZnQUlZb1JLRVc0blhaSkhDWTNidjF6TlVXUXhDOHA1WVlqSmFBc2s3V25qMkhEMzlVQUVrRWl2SUN3TnYvUG9qM3YvVWVNTG9jOUZhZEdKZERSTVBKRnB4WjI0aUtiNDJ3TlBYdHdzWkVSRVJFUkJRYVFSUXZ0dzBFUkgxUC9UdFQ0R3c4SC9UNW1xd1dxUHUzdUIwck9Qd0VpcHZUdlk3WGFqV0kxaWk4dnViTnN6ZVBSb3ZaZ1dmWGJROTZqYjY4Ti9kVzNEOTZTTVRtNzBtMlppY2FUMW5RVkdLQnF3ZHJ0a1Qza3lONW1CcWF0UEMzRWFmd2NkbEYxSjlvZ2JIY0JsdXprd1dXaWJvZ2tRbFFSRXNSazZsQWNuN1AxZDRpSWlMcVRVSTM3V2g3cmpjcjBSVk1NWGdzV2tJSXdOZ2FaVkQzZHo4MlIxdmNaUURHb0xjaVdxM3dPMVBqcndlUFlmVzg2YWpVTitQdGZ4OE1lcDNkK2ZrWDJ4Q25VbUI2Zm5aRTV1OUppdWpXT2pIYUVXcm96bHJRY0txbFI3WUtOVmZaMFZ5bGh5cEJodVJoVVlnZHFFU0VFcGNvU0tacU95cjJHaEdkcGtENlRkRlF4a3Noa2ZFZmljZ2JsME9FVmVkRVU0a0ZaNzlxUXNaTk1Rd3dFeEhSVlkxYmtJakNRQm5pTmlTN1FRNlh3LzBoYms3eVVVZzZGNGY1Z2RYbWdNWG0vNWFWWnBzZDcrNDdncGNLYnNURDF3OExhYTFkY1lraUh2MnNFRHRMS3lJeWYyK1F5Z1VrNWZkOG5SaExrd01YZHhseFptMGpHazZ4aFhWZllhcTJvMkszRVJrM3h5RDlwbWhFSmNzWWZDSHFoa1FtSUNwWmh2U2JvcEZ4Y3d3cWRodGhxdmEvamhrUkVkR1ZoZ0VZb2pDUVo5OEVDS0Y5TzltYjNMY1VaU2oxdURHMjY2d2F2ZDcvbHRRQXNPRnNHUTdYMUdIUlhSTnc5L0JCUWEzUkY1dlRoUWMrMllqREZYVVJtYiszOUZhZEdMdkpoZXI5SnB6K29YT1N3OEtDdmIzRlpSZFJzZGVJakhFeDBLVHlOL2hFZ2RLa3lwRXhOZ1lWZTQwOXVyV1RpSWlvTDJFQWhpZ01KRkZ4a0dkY0U5SWMxaWJQN0lvNUtVZTdIRzl1c2NQdUNPeUIvTTF2RHdBQS9qcXZBQk1IWlFTMlFEK1piSGI4YU9rR25LNXJpc2o4dlUyZExFUG1oQmprelVxRTlobzFaS3JJdjQwNmJUOTBUdnFpQ1pWN20yRXpPQ04rVFhKWGY2SUYwV2tLYUZJWWZDRUtsaVpWanVnMEJlcFB0UGdlVEVSRWRBVmlBSVlvVEJTRFE5eUcxT1JaVlBmdXBLT1FDVjBFV1VUQVlBZ3NDK1pza3g2Zm5UZ0RwVXlLZno0d0RhTXl0TUVzMWFkR3N3WDNmUFFsTHVxYkl6Si9YeURYU0pBeVVvMjhPWW5vUDc1bnNpSkVsNGltc3hhY1dkK0U4dTBHbU92Wk9hbW5HTXR0U0JpczZ1MWxFRjMyRWdhcllMeG82KzFsRUJFUjlRb0dZSWpDUkRGNGJFam51K3dDN00zdVdUREpjak1teEpWMGVZN1JhSVBMRlZnV3pGOFBIRVdkdVFYUlNqaytlMmc2Y3BMamcxcXZMNVVHRStaK3RCNzFwaXY3TjUyQ0JJZ2JxRVRXN1hISW1abUFwQ0ZSa1BaQXB3OUR1UTJsbTNRbzNheHZmWmhoUm45RTJacWRVTVpMZlE4a29tNHA0Nld3R1puRlIwUkVWeWNHWUlqQ1JKNDVHb0k4S3FRNTdJMmVXUlQzYUl1N0hDK0tJb3pHd0FvYW11ME92THZ2Q0FBZ1dST0ZWWS9NUkw5WVRXQUw5Vk5KdlI0LytuZ0RESmFyNDdlZHlqZ3AwcTdYSUc5dUl0SnZqa1pVWXVTTDlwcnI3TGp3YndQT2Z0bUVwck1XaUU1R1lpTEI1UkJaY0pjb0RDUXlnWVhGaVlqb3FzVUFERkdZQ0RJRkZOazNoRFNIcmNrekFETTkrWHNvSlYxdk5URVlMUkFEVEgvWVdISWVCNnBxQVFEOTQ2S3g2dUdaU0loU0JyWllQeFZYMWVQQmYzME5pLzNxMlM0amtRbElHS3pDb0R2ak1XaGFQT0lIcXlDUlJ2YmgzV3B3b25Kdk0wNnZhVUp0c1JtT0ZoYnNKU0lpSWlMcVN4aUFJUW9qeGFBUTY4QTB5K0N5dXorb3gwaXR1RDNoVkpmbk9Cd3VtRTJCQnpmZS9QWUFIRDlzWHhxU2tvRGxEMDFIbER3eUdSdmZsbFhoMGM4TFlYZGVmVUdCcUNRWk1tNk9SdDdjUktTTjBVQVpHOWx0TEE2TEMzVkh6VGk5cGhFWGR4blJ3am94UkVSRVJFUjlBZ013UkdHa3lBa3RBQU1Sc0h2SmdybEgyM1UzSkFEUUd5d0Ixd0E1cHpOZzJmSFQ3UjlmbjVtS3BRL2NBYmswTW04TEcwK2V4OCsvMkFhWGVIV21ua3NWQXBLR1JpSG5yZ1JrM1I2SDJBRktDQkZNaWhGZGdMN01pbk9iZERpM1VRZmRPU3RFMTlYNXRTY2lJaUlpNmdzWWdDRUtJMWxLTGlUUnlTSE5ZVzMwN0lZME5mRWtZcVRXcnMreE9tQ3hCWjdwOExlRHgxRnJNcmQvZkZ0T0p0Ni9weUJpZ1lIUGo1ekdTMS90d2xVYWcybW5TWlczdHJLZWs0aVVrV3JJMVpGOUsyNXBjS0JpdHhHblZ6ZWg5b2daZHZQVmw0bEVSRVJFUk5UYkdJQWhDaWRCQ0xrYmtsMG5CMFQzQ0loUzRzQ2RTZDkzZTU3QjBIV0FwaXN0RGdmZTJYdlk3ZGljYXdmanpaa1RBcDdMWHgvdU9ZWkYyL1pIYlA3TGlTeEtBdTAxYXVUT1RzU0FTYkdJVHZjTXZvV1R3K3BDM1RFenpxeHBSUGxPSTh4MWdSVndKaUlpSWlLaTRERUFReFJtaXNHaGJVTnlPUVRZalo2MVdINmtQZEx0ZVNhVERYWkg0SmtOaGFYbDJGZFo0M2JzMFJ1SDQ0WGJyZzk0TG4rOXVYVS9QdHh6TEdMelgyNEVBWWpwcjhEQVcyT1JPeXNCS1NQVVVFUkhybGFNS0FLRzgxYVVidGFqNUNzZG1rb3NjTEY3RWhFUkVSRlJSREVBUXhSbXloQXpZQURBMXVnWmdKbVlVSUlVZVhPMzV4bU1nV2ZCQUswRmVXMmRDdVErTi9sNi9OZE4xd1Exbno5ZTNMQVRueDgrN1h2Z1ZVWVJMWVgyV2pWeVp5VWdlMm9jRW5KVWtNZ2pWeXpHMHVSQTVaNW1uUDZpRVRXSFRiQ2J1RDJKaUlpSWlDZ1NHSUFoQ2pOSmJDcGsyc0VoeldGcjh0eUtJb0dJMmRyaWJzOHpHcXh3QlZGbzliemVpRStQdVhkYUVnVGdmMmFNdzl4cmN3S2V6MTlQcnY0RzY0K2ZpOWo4bHp1MVZvNzBtNkl4NUo1RTlCOGYwN3BGS1VLeEdLZFZSUDN4RnB4ZTI0ank3UWFZYXJnOWlZaUlpSWdvbkJpQUlZcUFVTHNoT1V4U3VHeWUzNTd6VXJyZmhpU0tJb3pOd1dYQi9QM3djVlEzbTkyT1NRUUJpKys1RGJmbFpBWTFweTh1VWNSUFYyekJsdE1YSWpML2xVSWlGUkEzVUltQnQ4Wml5SnhFcEYybmdTbytNaTNESVFLR2Nodkt0dWhSc2tHSHByTVd1QnpjbmtSRVJFUkVGQ29HWUlnaVFERW9ETnVRdkdUQmpJNnV3S0NvaG03UE0raXRFQVB0U1EzQTRuRGk3YjJIUEk0cnBCSjhmUDhkdUQ0ek5lQTUvV0YzdXZEalpadXdxN1F5SXZOZmFXUlJFaVRsUjJId2pIZ01uaDZQcEtGUmtLa2k4MVp1MFRsUXViY1pwMWMzb21wZk0xb2FBdSswUlVSRVJFUkVyUmlBSVlvQVJmWk5nQ1MwSXFwV0wzVmdBR0NlajJLOERxY0xabE53MjBlMmxsM0V0eGVyUEk2ckZUSXNmMmc2aHFRa0JEV3ZMMWFIRS9kOThoWDJsOWY0SGt6dFZBa3lwSTNSSUc5T0lnWk1qa1hzUUNVRVNmajNLRG50SWhyUFdIQnVvdzRsRzNSb09Oa0NwNVcxWW9pSWlJaUlBc0VBREZFRUNFb041Sm1qUXByRHJwTkRGRDBmcHUvUkhvRWdkSi9ob2pkWWdyN3VvdDBIWVhNNlBZNG5SQ214OHVHWjZCOFhIZlRjM1RIYkhKaS85Q3NjcmFxUHlQeFhNa0VDeEdRb2tEaytCa1B1U1VUNlRkRlFhK1VSdVpaRjUwRDFBUk5Pclc1RStRNGptaXR0RUxsRGlZaUlpSWpJSndaZ2lDSWsxRzVJb2xPQVErK1pCVE1vcWdHak5OMXYxN0ZhbmJCYWc5c3VVbTVveGorUG52TDZXbnFzQnFzZnVRdEphbFZRYy91aXQxZ3g3K01OT0ZPbmk4ajhWd09wUWtCQ2pnclpVK09RZTNjQ3ROZXFJZGVFLzYxZWRBR0dDMWFjLzhhQU0yc2FVWHZFREp2Uk0zQkhSRVJFUkVTdEdJQWhpaERGNE5BSzhRS0F0Y2w3Rm9Pdllyd0FvTmNIbndYemY0ZS9SNlhSNVBXMXdjbHhXUEh3REdnVWtjbXdxRGUxWVBZLzFxT3N5UkNSK2E4bWloZ3BVa2Fva1RjckVWbFQ0cENZcTRwSXZSaTcyWVc2WTJhY1dkZUUwa0k5ZE9lc0xOeExSRVJFUk5RSkF6QkVFU0x2UHhLQ1VoUFNIUFl1QWpCemtvc2hFN3F2d1dFeTIyRjNCRmVudytaMDRvOTdQQXZ5dGhtWnJzV3loKzZFVWhaYW5adXVWQnRObVB1UDlhZzBlQThDVVlBRVFKTWlSNzhibzVFM054Rlp0MGN1R0dPdXRhTml0eEduVmplaWNtOHpXdXBadUplSWlJaUlDR0FBaGloeUpGSW9zbThPYVFxSFdRcW54VFBJb1ZVMFkzejhPWi9uRzBPb0JiUDlRZ1YyWE9oNnE5TzRySFQ4ODRGcGtFc2o4elp5dnNtSU9mOVlqM3BUUzBUbXYxb0pBcUJKalh3d3htVVgwWFRXZ25PYmREajdaUk1hVHJUQVlXSGhYaUlpSWlLNmVqRUFReFJCaXB6UXR5SFpkTjY3SWYzSVJ6Y2tBREEyMitCeUJiOFZaTkdlZzdCNktjamJwaUEzRTB2dW5RSnBCRHJ2QU1EWmVoM21mdlFsbWxxc0Vabi9hdGRUd1JpcjNvbnFneWFjWHQySUM5c05NRnl3d3VYa0ZpVWlJaUlpdXJvd0FFTVVRWXBCb1JYaUJRQmJvOExyOFJsSnh4RWw2YjdkdE1zbHdtaTBCWDN0U3FNSkh4ODUwZTJZNmZuWmVQK2VBZ2lSaWNIZ2VIVUQ1aS9kZ0dacmNLMjF5VCtkZ3pIWlUrT1FQQ3dLeXJqd2JUTVRSY0JZYmtQNURpTk9yV3hFeGJkR0dDdHNFSmtZUTBSRVJFUlhBUVpnaUNKSWxwd05hV3hhU0hQWWRYS3ZENmdhcVExM0pIVWZIQUVBZzlFQ0VjRm5HM3hVZkFJWERjM2RqcmxuUkE3ZW5UMDU2R3Y0Y3ZCaUxlNy81Q3UwMkZsUHBDY0lBcURXeXBFNldvT2NtUW5JdlRzQmFkZHBvRTZSQTJFS3RMa2NJblNsVmx6WVpzQ3BWUTJvM05zTVU3V2RMYTJKaUlpSTZJckZBQXhSSkFsQ3lOdVFSQmZnMEhmUkRVbGI3UE44aDhNRnN5bjQ3QkdiMDRVLzdEN29NNFR6NEhWRDhlYk04VUZmeDVkdnk2cnc4TEpOc0RyWTZyaW5LV0trU01xUFF2YVVPQXk5SndrWlkyTVFPMEFKaVN3ODBSaW5yYlZlVEZtUkhxZFhONkpxZnpOTU5RekdVTjlXV1ZtSmxTdFhvcnE2T2lMekh6eDRFQWNQSG9UVnlpMllSRVJFVndvR1lJZ2lUREU0OUcxSTFrYnZBWmpiNHM4Z1FXYjJlYjQraEdLOEFQRHR4U3BzUDEvaGM5eC8zWFFOZmpNMXRNTEQzU2s2VTQ2ZnJ0Z0NoNHQ3Vm5xTFZDa2dQbHVKekFreEdQcWpSQXk4TFJaSitWRlF4b2RucTVMRDRrTGpLUXZLdHVoeGFtVURLcjQxdHRhTXNUTWFRMzNMaWhVcjhNRUhIK0RQZi81elJPWi80WVVYOE1JTEw2Q2hvU0VpOHhNUkVWSFA4MTdkazRqQ0pod0JHRnVUQWhETkh0cy81QkluN2s0K2pvK3JiK2oyZkt2VkNZdlZBWlV5K0cvNVArNDVoSnN5MHFEeTBYcjY1eE5Hd1d5M1k5RTNCNEsrVm5jMmZGK0twMVovZy8rOTV6WklJbFY0aHZ3aVNBUkU5MU1ndXA4Q2dBWjJzd3VtYWh1YXEreG9yckxEYVEwdFVPYTB0VzVUMHBWYUlVZ0FUWm9DTWYwVmlNbFFRSzdtN3c5NnlybHo1ekJvMEtEZVhvYmZLaW9xOE5SVFQ4SGxjdUhQZi80ekJnNGM2TmQ1VTZaTTZmYjF3c0xDOXIvcjlYb1VGaFpDb1ZEZ3FhZWVDbW05UGEyaW9nSlBQdmtrQkVIQVgvN3lGL1R2MzcrM2wwUkVSSFRWWUFDR0tNSWttaVRJMG9iQ1VYMHk2RG1jRmdrY0xWTEkxSjdiYis1Sk9ld3pBQU8wWnNHb3RORkJyNkdxMllRbGg3L0hFOWRmNjNQc0M3ZmVBTFBOZ2NXN2ZIZHFDc2FLSTJlZ2xzdngxdDBUSTFiOGx3SW5WMHNRUDBpRitFRXFRQVFzVFk0ZmdqRTJtT3ZzSVJYYkZWMUFjNlVOelpVMlZBRlFKY29RM1UrTzZEUUYxRm9aQkNsdmhIRGJ2bjA3bGl4WmdvcUtDcmZnUTE5bXM5bncrdXV2bzdtNUdTKy8vTExmd1pjMkVva0VHUmtaYnNlcXFxcmdjTGpYbi9yMDAwL2J0d1k5L1BERFhjNDNkdXhZTEZ5NE1LQTFSRnBHUmdhZWUrNDV2UDc2NjNqdHRkZncvdnZ2UTZsVTl2YXlpSWlJcmdvTXdCRDFBTVhnc1NFRllBREEzaVQzR29DNUpmWThNcFU2bEZ2anV6M2ZiTGJEWVhkQkpnOCtjMkRwMFpPWW5qTVFXZkd4M1k0VEJHRGhIYmVneGU3QWtuM0hnNzVlZHo3ZS96M1VDaGwrTzIwc2d6QjlrZEFhSkZFbHlwQThQQW91aHdoem5RUG1XbnZybndZSHhCQmFVVnNhSGJBME9sQi92QVdDUklBNlJZYm9OQVUwYVhLb0VtVzhKOExneElrVHFLand2Zld3TDFtNmRDbkt5c293Y2VKRVRKNDhPZUR6bzZPanNXVEpFcmRqUC9uSlQxQmVYdDcrY1UxTkRkYXZYdytWU2dXdFZ0dmxYTlhWMVpCSSttYW0xcmh4NDFCUVVJQ2lvaUo4OU5GSGVQenh4M3Q3U1VSRVJGY0ZCbUNJZW9BeVp4ek11NWI0SHRnTmE2TUNVUm5lYTduTVRTbkd1K1VUdTU5QWJNMkNTVXBTQjcwR2g4dUYvL24yQVA0Ni9WYWZ6WEFFQVhoejVuaVk3UTRzUDNRcTZHdDI1LzF2aXhHdGxPUEYyM3huQUZIdmtzaUUxb3lWZnEzMWpFUVgwTkxZSVNCVFo0ZlRGbHhBUm5TSk1GWGJZYXB1TFRZdFZRalFwSnF0S3RNQUFDQUFTVVJCVk1vUmxTeEhWTElNVVlteXNCVU1wcjZydXJvYXExYXRnbHd1eDJPUFBSYXg2eXhldkJoMnV4MXBhV240MjkvK0Jwbk04MGVwdzRjUDQvbm5uOGZ0dDkvdThWcHpjek4rK3RPZituMjlaNTU1eG1jZzU2MjMza0o2ZXJyZmN3TEFvNDgraXAwN2QyTE5taldZT1hPbVIrWVBFUkVSaFI4RE1FUTlRRDd3ZWdoU09VUm44TjJJN0FZcFJJY0FRZWI1a0hwUDhoSGZBUmdBUnBNTjhRbFJrRXFDZnhnOVVGV0xyOCtXWVhwT2xzK3hFa0hBdTdNbndXSjNZTTJ4a3FDdjJaMUYzeHlBV2k3SHp5ZU1pc2o4RkJtQ0JGQW55NkJPbGdIRG9nQVJzT3FkTU5YWjBWSm5SMHVqQTFaOWNCMnZuRFlSaG5JYkRPVzJIeTRHcU9Ka3JjR1lwTmIvS21ObEVQcG1jZ0lGNmJQUFBvUEQ0Y0NNR1RPUW1wb2FrV3ZzM0xrVHUzZnZoa3dtUTNsNU9UNzk5RlA4K01jL2RodWoxK3Z4UC8velB4ZzJiQmpHamZQc2d1ZDBPbEZmWCsvM05Sc2JHMzJPY1RvRC8xN1JhcldZTm0wYTFxNWRpMlhMbHVIWlo1OE5lQTRpSWlJS0RBTXdSRDFBa0VkQlBtQU1iS1Y3Z3A5RUZHRFR5YUZNdG5tOGxLK3B3WEJOTlk2YjBycWZ3aVhDYUxRaVBrNFYvRG9BdkxQM01NWm5waU5XcWZBNVZpYVI0Sy96Q21CeE9MRHg1UG1RcnR1VmhadjNRS09VNDlFYmgwZGtmdW9CQXFDTWw3WjJVOHB0dlQ5ZERoR1dKZ2RhR2xxM0c3VTBPbUExT09HekozcG5JbURST1dEUk9kQjAxdjBscVVLQU9sVU9kYkljcW5ncGxIRXlTSlZDeERKbTJncTl6cHMzRDQ4KytpaVdMRm1Dd3NKQzZIUTZQUFRRUXg0UDg1V1ZsVmk3ZGkwT0hqeUlxcW9xT0oxT0pDUWtZUGp3NFpneFl3WkdqZkllZU94NG5hNjJsM3p3d1FkWXVYSWxBUGNDczk2SzBYWTg1cTBlVEVsSkNWYXNXSUhEaHc5RHA5TkJvOUVnTnpjWDA2ZFB4OFNKM29QRGdYNHR1bU0ybTdGbHl4WUF3S3hacy93K0x4RDE5ZlY0NTUxM0lKUEo4TWMvL2hHdnZ2b3FsaTFiaGx0dXVRVzV1YmtBQUt2Vml0Lzk3bmRvYkd6RWE2Kzk1blBPN21ycnRIMTlQdjc0NHk2elcrNjU1eDRZRElZZ1BwdFdzMmJOd3RxMWE3RjE2MVlzV0xBQTBkSEIxd2tqSWlJaTN4aUFJZW9oaXB4eG9RVmcwTG9OeVZzQUJnRHUwUjd4R1lBQkFMM2VncmhZVlVnMU1wb3NWcnkzdnhndmpidmVyL0Z5cVFSTDdwMktCejc1R3R0S0xnWi80VzQ4djM0SE5ISVo3aHM5SkNMelU4K1R5QVNvdFhLb3RaZmFzTGNIWlJvZHNEUTVZVE00WVRVNGcrNjQ1TFNKTUpiYllDejMvbjBWU2UrODh3NDJiOTdjNWV0cjFxekJCeDk4NEZFQXRxNnVEdHUyYmNPMmJkc3diZG8wL09JWHY0QlVHcDQyNE1GWXVYSWxQdnp3UTdnNnRJYzNHQXc0Y09BQURodzRnSUtDQXJ6d3dnc1F1bm5UOGZXMThHWGZ2bjJ3V0N3WU1HQUFzck96ZzU3SFlEQjAyUTJwcHFZR0pwTUo4K2ZQeC9EaHc3Rmd3UUlzV3JRSXYvNzFyL0hXVzI4aExTME5yNzc2S2c0ZlBveTVjK2RpK1BDK0h4RE96TXhFZG5ZMlNrdExzV2ZQSHE5YnBvaUlpQ2g4R0lBaDZpR0t3V09Cd3JkQ21zUGVLR3Y5N2IrWDU1aTUybUw4cm13cVhENnFzN2hjNHYvUDNuMkhSMVZ1YlFPL3A2YzNVaW1CQUFrbGRBaFZhZ1FSSVJCQnNMeUtnQ2hpUDliWG8wZjhMTWVPRWl3SWlLSUNLa29KV0tnU1FpY2hJWVFlRWxJcHlhU1g2ZDhmZVJNVDBxWThRd3IzNzdxNER1elplKzFuUmlhSFdmT3N0VkJTcW9HcmkyMVRMMzQ3bTRLcDNidWduNSszV2VlcjVESjhmLzlrM0xOMkd3NWZ2bUxUdlJ2eTFLYS9vWkxMRWRtM20xM2lVL09yTHlrRFZDWlNORVZWQ1JsOWRXSkdXMnl3YWZxU3ZhU2twQ0FoSVFHUmtaR1lOR2tTS2lvcVlETDlzN1hucjcvK3d1ZWZmdzRBOFBYMXhadzVjOUNyVnkvSVpES2twcWJpMTE5L3hZVUxGL0RubjMvQzBkRVJpeGN2RnJhMjc3NzdEZ0N3WWNNRy9QSEhIN1dPM1dqbnpwMVlzV0lGQUdEQWdBR1lOV3NXQWdJQ29GYXJFUjBkalppWUdPemV2UnRCUVVHWU0yZU9WYStGT2VMaUtzZmVEeDA2MUtMcmJsUnpDbEpHUmdia2Nqa0NBZ0lBQUtHaG9YamhoUmN3ZHV4WUFNQ2tTWk53NnRRcC9QSEhIM2pwcFpjUUVCQ0E1T1JrOU83ZDI2SWVMODB0TEN3TXFhbXBpSXVMWXdLR2lJakl6cGlBSWJwSkZBRzlJWFYwaDdHODBPb1lScjBVdWhJNUZLNzZPbzkxVUJWaXVQdGxIQ3pzMG1TY3dzSUtteE13QVBEdWdlUDRZY1lreU0yYzlPR2tsR1BEZzFNUXVXWWJUbVJkcy9uK056S2FUSGhzNHk3SXBSSk1DKzBxUEQ2MVhES2w1SitlTXZqbjc3YkpCQmdxak5DWEc2RXJyL3hmZmJrUjJoSWp5cTdyb0MyMnJzK01yVTZjT0lISXlNaDZFeWNGQlFXSWlvb0NBQVFGQmVIamp6K0dxNnRyOWVOZHUzYkYyTEZqOGRwcnJ5RXVMZzZiTm0zQ2xDbFQwS1ZMRnlGcnF5cDNjWFoycm5Pc3BxS2lJaXhmdmh3QWNNY2RkK0Q1NTUrdjN1VVNHQmlJQVFNRzRMMzMzc1B1M2J1eFljTUd6Smd4bzk1eHg0MjlGdVk2ZTdaeXlselBuajJ0ampGa3lCQTRPenZqdGRkZUExQlpBaFFRRUZCckt0S05DWXBubjMwV21abVpTRXBLZ2xxdGhrcWx3bXV2dlZadlk5NldxbGV2WGdDQWMrZnMweXlkaUlpSS9zRVdoRVEzaTFRR1pkY1JOb2ZScWhVTlBqYlRKOEdzR0RxZEVXWGwxamNFcm5JeHZ4QWJraTlZZEkyclNvbGY1dDZGVVA5Mk50Ky9QZ2FqQ1kvOHZBdS9uMG0xUzN4cVhTUVNRTzRvaFlPWEhLNGRsUERzN2dDZnZrN29NTUlGd1JHZUNIM0F1OWF2M3ZlMVE4OTcyaUVrMGd2ZDd2UkE1L0Z1YUQ5Y2ZGOE1oVUxSWUkrVGJkdTJRYVBSQUFCZWZQSEZXc21YS25LNUhNODk5MXgxd21QNzl1M0MxOWlVN2R1M282eXNETzd1N25qcXFhZnFMVEdhUFhzMmdNckpQeWRQbnF3M1RtT3ZoVGxNSmhNeU15dExHenQxNm1SMW5QLys5Ny9WeVJkekZCVVZJU29xQ3FkT25hbytwdEZvOE1FSEh5QWx4VDVOeCsyaFk4ZU9BSUNjbkJ5TGR4NFJFUkdSWlppQUlicUpsTUdqYlk3UldBSW13anNaU2tuZDNUSDFLU3JVMkx3V0FGZ1Jmd3BYU3Nvc3VzYlRVWVhmSHA2S1lCOFBJV3U0a2Q1b3hQeWZkdHF0NlMrMVhSS3BCREtsQkFxbnlxU05TM3NsUEx2WjFyUzZQcUdob1EwMlBLMHFwK25hdFd0MWM5ZjYrUG41VmUvNGFDaTVZVS9IamgwREFQVHIxdzk1ZVhuSXpzNnU4NnRtYjVyVTFQcVRvbzI5RnVZb0xDeXM3cFBqNCtOamRaeVBQdm9JWDN6eFJaUG5sWmFXWXVQR2paZzdkeTYyYmRzR2lVU0MvL21mLzhIeTVjdlJxMWN2SkNRa1lOR2lSWGoxMVZjUkV4T0Rpb29LcTlkME0zaDdWNWFSNnZWNkZCUVVOUE5xaUlpSTJyYldzMGVXcUExUWRyL041aGo2VWprTUdpbGtxcnFOTFR6azVaamdkUUYvNXZWcU1rNTVoUTVhalFGS2xXM05POHYxZW54ME9CNGYzVzdaYy9OMmRzU21oNmRoNnFvdFNNdTNmb3BIUTNRR0krWnQrQXRyNzUrTWlTR0J3dU1UMmFKcTEwRjlNakl5QUFEZHUzZHZNazZYTGwxdzVzd1pYTHNtdnFTdktaY3ZWeVk0OSsvZmovMzc5emQ1Zm5GeGNiM0hHM3N0ekZGZVhsNzllMGRIUjZ2akhEcDBDTzd1N2cwK25wS1NVajB4cUdxSFVraElDSjU5OXRucVJObXlaY3R3Nk5BaGJOaXdBY2VPSGNPeFk4ZWdVQ2p3NmFlZklpUWtwRTdNK2ZQbk43bXVWMTU1cGNHU3BwS1NFbk9lV3FNY0hQNUpNTGIwWkJFUkVWRnJ4d1FNMFUwa2N3K0EzS2NiOU5kdDI1NnV5MWRBNWwvL0RwWjdmQkxOU3NBQVFHRlJCWHg4bkpzK3NRbC9YODVDVEhvV3hnUjJzT2k2QURkbmJKby9EWGV0M0l6c29sS2IxM0VqcmNHSXVldi93bzhQVE1iNDd0YVhKaENKVnZORDc0MnFQbFNic3l1a0trN05KTVROVWxwcTJYdjJ4bWxPVlJwN0xjeFJzMnhHYW1ZL0tuTmxaR1JnNHNTSmNIQnd3TUtGQzZ1YkV2djcrMlB1M0xrSUR3K3ZVM28xWXNRSWpCZ3hBaWtwS2RpeFl3ZXlzckxxVGI1VXhXOUtUazZPN1UrRWlJaUlXZ1FtWUlodU1tWHdhSnNUTUJxMUVnNE5KR0R1OERvTFY1a0d4WWFtbSt5V2xtbmhxWGVFWEc3N2g1WVBEc1VqckwwZkhDMXNQaG5vNFlyTjh5SncxK3JOdUY0aS9rT2tSbS9BQXovK2lRMFBUc0dZcnBZbGlJaWFnNE9EQTBwTFM4MUtxbFR0V0dnb1dkTllUdzliKzMyb1ZDcVVsWlVoSWlJQ1R6MzFsRTJ4YkYxSGxZcUtDamc1T1FtTFhUVUZ5Y0hCQWRPbVRhdWVQQ1dWU3JGdTNUcXNXN2V1MGV2ZDNkMnhkT25TQmgvZnVYTm5nNDlWamNQKzdydnY2bTJDREFBelo4NUVVWkZ0T3docjducXhOUmxHUkVSRWpXTVBHS0tiVENXZ0RFbFhvR2h3dEs1S3FzZGQ3WkxOaW1NeUFZWEZZbnJCWENrcHc4b1Q1dDMzUnQyODNiRjUzalI0TzF0ZlB0QVlqZDZBKzM3NEF3ZFNzKzBTbjBna2YzOS9BRENya1d0YVdocUF1bVU4U3FVU1FPTWxLbXExMnNvVlZ2TDE5UVhRL0RzMDNOM2RxM2VoNU9YbENZMWROUVhwaXkrK2dFUWl3ZlBQUHc5UFQwOWtaMmNqSXlPanlWOVpXVmxDMTJNUHVibTVBQ3FUVFI0ZTl1bkxSVVJFUkpXWWdDRzZ5UlJkaGtJaXQyMEV0TWxZbVlScHlDeGY4eHR5RmhkcFlEUTJrTTJ4MEkrbnp1Rml2blZqdG52NmVtSHIvQWo0dU5nbkNWT2gwMlBPOTcvajBHVnU1NmVXYmVEQWdRQ0E4K2ZQVnlkWTZuUDE2dFhxOGN0RGhneXA5WmlYbHhjQTRPTEZpL1ZlcTlmcmtaRFErTlMwbXFVMTlmMk1DQTBOQlZEWkFMaXcwTHIzdlFoeXVidzZHWFF6RXg0N2QrNXM5RmRyVWZXYStmdjcxenZKaW9pSWlNUmhBb2JvSnBNb0hLRG9FbVp6SEkxYTJlQmpvejFTNEtzd3J6bWp5V1JDVWJIVzV2VUFsU09nLzN2Z09JeFdsamIwOFBXMGF4S21YS2ZIN0xYYmNTVDlpbDNpRTRrd2JkcTA2bDRtSDM3NEljcks2azRaMCt2MVdMcDBLVXdtRTFRcUZhWk5tMWJyOGFxZUl5a3BLVWhLU3Fwei9icDE2NUNmbjkvb09tcVc4bHk5ZXJYTzQzZmNjUWVBeXRITG4zenlTWU05WHRScU5ZNGZQOTdvdld6Vm8wY1BBTUM1Yytmc2VwKzJxT28xcTNvTmlZaUl5SDZZZ0NGcUJxcnV0bytqMXVVcmdBYnlIRktZRUduQkxwaWlJZzFzYkFkUkxmRnFMclpkU0xQNitoQWZUMFRQbnc1ZkYzRjlIR29xMDFZbVlZNW4xUDFBU2RRU3RHL2ZIZzgvL0RDQXlsMHdpeFl0d3JadDI1Q1Nrb0xVMUZUczJiTUhUei85ZFBXNDZxZWZmcnJPOUo2cS9pRUFzR1RKRW16YnRnMXBhV2s0ZmZvMFB2dnNNM3ovL2ZjSURHeDhPbGhRVUZEMTcxZXRXb1ZMbHk1aHo1NDkxY2Q2OWVxRjhQQndBTURCZ3dmeDVKTlBZc2VPSGJoMDZSTFMwdEp3K1BCaFJFVkZZZTdjdVUzdXRyRlYxYTRoZXlkNjJxS3ExNnpxTlNRaUlpTDdZUk5lb21hZ0RMNE4rTk8yR0FhTkZQb3lPZVRPOVgvclBNczdFU3V5UnBvWHkyQkVhYWtXTGk0Tjc2cXh4S2RIRXpBbXNEMDhIS3dydFFyMjhVRDBnZ2hFZkxNVlY0dnJmdnR2cXhLTkRyTysyNDVOODZaaVlBZGY0ZkdKYkhYdnZmZWl0TFFVUC8vOE0zSnljdkRaWjUvVk9VY21rK0hSUngvRnBFbVQ2ancyZlBod2hJZUhZL2Z1M1NncUtxcHovWXdaTXlDWHk1R2VudDdnR3NMQ3d1RHI2NHRyMTY0aEppWUdNVEV4QUlBSkV5WlVuL1BjYzgraHBLUUVSNDRjUVVwS0NqNzg4TU02Y1NRU1NYVmZHM3NaTldvVW9xS2ljTzdjT1Z5N2RxMjZKTWxhVlEyS3k4dkxzWFhyVnFTbHBlSFNwVXQ0KysyM1JTeTN4Ymh5NVFvdVhMZ0F1VnlPNGNPSE4vZHlpSWlJMmp6dWdDRnFCbktmN3BDNitWWC8yZHJOSjFwMXczMWdCcmhtb1p0anJ0bXhDb3NxckYvSURZbzBXaXc3bG1oVGpPN2VIb2llUHgzK3JyYVB5YTVQc1VhTG1kOXV4OGxzODE4am9wdEZJcEhna1VjZVFWUlVGQ1pPbkFnL1B6L0laRExJNVhKMDdOZ1IwNlpOdzhxVkszSDMzWGMzR09PbGwxN0NrMDgraWVEZ1lLaFVLaWdVQ2dRSEIrUEZGMS9FRTA4ODBlUWFsRW9sM252dlBRd2VQQmdxbFFwS3BSTDkrL2V2ZFk1S3BjSmJiNzJGMTE1N0RVT0hEb1dIaHdka01obWNuSndRRkJTRWlJZ0lmUDc1NTVnNmRhck5yMGxqUEQwOU1XclVLSmhNSm16YnRzMmlhN095c3JCNTgyWm9OQnBjdTNZTkN4Y3VyQzdweXMzTlJWUlVGS0tqbzVHY25DeDh6SFZ6aTQ2T0JnQ01IajI2emk0cUlpSWlFazlpc25VT0pSRlpwV2p6djFFZTk0dE5NUlN1ZW5qMGIzZ0U2VWZwRS9CKytvUUdINytSdjc4ckhCM0ViWXo3K3E0SkdPVHZZMU9NVkhVaElsWnZSWFpScWFCVjFlYmhxTUxtZWRQUU44RGJMdkdwYlVqK01SZWhEL0R2U0V0Mi92eDVQUG5razNCMmRzYjMzMy9mNEdqdUc4WEh4K1BsbDErdWRjekp5UW1kTzNkR2x5NWRhdjN5OHZMQzdObXprWitmajA2ZE9qVWFOeU1qQTU2ZW52ajU1NTlySFM4c0xNU3NXYk1zZTNKTitPYWJiNXBjejQwS0N3c3hkKzVjbEpXVjRhdXZ2a0xYcmwyRnJxa3hmRDhSRVZGYkptbWtxejFMa0lpYWliTDdiVFluWUhRbGNoajFVa2psOVU4eG11bWJnQTh5eHNOa01tK3lSV0ZoQlJ3ZHpQdlFZbzczRGh6SGo1RjNRR0hEdDhaQlh1N1l1bUE2cG4rekZWbUY1alVXdGtSQnVRWjNmN3NOVytaSG9MZWZsL0Q0UkhSemhJU0VJRHc4SEx0MjdjTGF0V3V4ZVBGaXM2NExEUTNGK1BIajBhVkxGd1FGQlNFb0tBaCtmbjVOVGdUS3lNaXdlYzNlM3JZbElmTHk4bUR0OTJocjE2NUZhV2twSmsrZWZGT1RMMFJFUkxjeUptQ0ltb215MjBoQUlxMmNLVzB0RTZCVHk2SHlyWCtLVVpDREdvTmNNaEZYYk40M28rWGxPbWkxQmlpVk11dlhWTU9sZ2lMOG1IUU9EL2Z2WlZPY0lDODNiRjBRZ2VtcnR5TFREa2tZZFZrRkl0ZEVZK3Y4Q1BUdzlSUWVuNGh1anNXTEYrUEVpUlBZdkhrenhvNGRXejBxdXpFcWxRcXZ2dnFxeGZkcWF0UjB6VWJJTlVtbFVyaTV1UUVBMXE5ZmIvRjlhNW8zYng2S2lvb2drMW4yTXpzcEtRblIwZEh3OXZiR1k0ODladE1haUlpSXlId3NRU0pxUnVxdlowT1hZZHQwRUpXM0ZtNDlHMDVLck13ZWdWY3YzV1YyUEJjWEpYeTh4ZlZkVWNsaytHWG1uV2d2b0pmTDVmeGlUUDltS3pJS2lnV3NyQzRmRjBkRXo1K09ZQjhQdThTbjFvc2xFNjNINmRPbjhjSUxMOEREd3dPZmYvNDVQRDNGSmxVTEN3dGhNQmpnNWRYNGpqbTFXZzJaVE5iaWVxdW8xV29zWHJ3WVJVVkYrT1NUVDlDelo4K2J2Z2ErbjRpSXFDMXJyQVNKQ1JpaVpsU3lKd3FsZTZOc2lpR1JtK0E5dEFDUTF2OVd6dFU1bysvUmw2RTNtVmNHSkpGSTBLbURHMlJ5Y2MwbVIzVUt3S2VUeHNDOFFxakdwUmNVSTJLMS9aSXdmcTVPaUo0L0hkMjhXOWFISm1wZS9NRFl1dVRuNTBPcjFjTFYxUlZPVHZZWmFkOWFsWldWb2JpNEdFcWxVbmh5eWx4OFB4RVJVVnZXV0FLbWJiWHpKMnBsVk1HamJZNWgwa3VnTFc1NCs3bTNvaFNqM1ZQTWoyY3lvYWhZWS9PNmFqcVFrWU85YVpsQ1lnVjZ1Q0o2UVFRQ1BWeUZ4THZSMWVJeVJIeXpGYW5xUXJ2RUp5TDc4L1QwaEorZkg1TXY5WEJ5Y29LZm4xK3pKVitJaUlodVpVekFFRFVqUlllK2tEcmF2dE5DcTFZMit2Zzl2cGFOaEM0djFjRm9GTHM1N3FORDhTalQ2WVhFNnVUaGl1aEhwcU96cDMyU01GZUtTeEd4ZWl2UzhodWVNRVZFUkVSRVJHUUpKbUNJbXBOVVZ0bU0xMGE2ZkVXamo5L1Y3alNjWlBVMzZxMlBSbStBcmx4TXNxVEt0Ykp5ZkJWL1NsaThqdTR1aUY0d0hWMDgzWVRGckNtN3FCVFQ3VmpxUkVSRVJFUkV0eFltWUlpYW1iTDdiVGJIMEpmSllLaG8rTzNzSk5QaVRxK3pGc1hVbEJsZ2d0aGRNQnVTeitOY1hyNndlQjNjWFJEOXlIUUVlZGtuQ1pOWldHSzM4ZGRFUkVSRVJIUnJZUUtHcUprcEJmU0JBY3dvUS9LeGJOcFNYbWs1UENRcVc1WlVoOUZrd3JzSGpzTW9zUGQzZXpkblJDK1lqcTd0N05NMDkzSytmWnYrRWhFUkVSSFJyWUVKR0tKbUpuUHpoOXczMk9ZNEduWGpaVWpqUEMvQ1IyblpUbzZ5VWkwa2d1ZWtKVjlYWTlPNVMwSmpCcmc1WSt2OENMdE5Ma3JMTDhLMDFWdHhPWjlKR0NJaUlpSWlzZzRUTUVRdGdETFk5aklrWFpFY0prUERnNTVsRWlNaXZVOWFGUFA4dFh3TTl2T3hkV2wxUkIxTGhMcThRbWpNcWlSTWQyOFBvWEdyWkJRVVkrcXF6YmlVeCtsSVJFUkVSRVJrT1NaZ2lGb0FWWGNCWlVoR0NYUUZqZStDbWUxcldSa1NBT1RsbDhOTjFYaDVrNlZLdERvc1BXTDVXcHJpNzFxWmhBbjJzVThTSnJ1b0ZGTlhiOEg1NitMNjJCQVJFUkVSMGEyQkNSaWlGa0RSZVFna2N0djdyVFJWaHRUZkpSc2hUdGN0aXJublFnWm1CbmV6WlZuMStpUGxNbzVtWHhVZTE4L1ZDZEh6cDZPSHI2ZncyQUJ3dGJnTTAxWnZ4Wm1yYXJ2RUp5SWlJaUtpdG9rSkdLSVdRS0p3Z0NKb21NMXh0UGxONzFTeHRCa3ZBRnk0a285UUh5OXJsdFNvL3g0NERvM0JJRHl1ajRzanRzeUxRRTlmOFdzR2dOelNja1I4c3hWSk9ibDJpVTlFUkVSRVJHMFBFekJFTFlSS3dEaHFvMVlDWFltODBYTm0raVpDYXVGNDZaOFR6dVBSQVgzUWNJY1o2MlFVbFdEMWlkT0NvMWJ5Y1hIRWx2blQwTWUvblYzaXE4c3FNR05OTkJLeUxOdFJSRVJFUkVSRXR5WW1ZSWhhQ0hIanFCc3ZRK3FrS3NCdzk4c1d4ZFRvRFlpNWtJbVp2YnJic3JSNmZaZDBCaGZ6N2RQWTF0dlpFVnNYUkdCWW9MOWQ0aGVVYXpCalRUU09aNGd2cFNJaUlpSWlvcmFGQ1JpaUZrTHUzUlV5OXdDYjQralVacFFoV2RHTTk1dWp5WmpmcnhjOEhHenZWVk9Ud1dqQzIvdVB3V2dTUE8vNi83ZzdxUERydzFNUkh0ekpMdkdMTlZyYy9lMDJITHFjWTVmNFJFUkVSRVRVTmpBQlE5UlNTQ1JRQ2loRDBwWElZTlEyL3RhT2FIY0tLcW5lb3JqcXNncHNPNTJLcDhQNjI3SzhlcDI2bm9lTlp5NEtqMXZGVVNISER3L2NpY2krNHBzSkEwQ3BWb2Q3dnR1TzJOUXN1OFNuNWllVlMyRFUyeWRKU0hRck1lcE5rTXBGRjdRU0VSRzFEa3pBRUxVZ3F1QXhRdUkwMVl6WFRWNkJTVjVuTFk3N3hZRkUzTm10TS9yNWl1K3Jzdno0U1Z3ckxSTWV0NHBTSnNXS1diZmo0YkRlZG9sZnJ0Tmo5dHJmc2ZkaWhsM2lVL05TdXNpZ0tSRGZNSnJvVnFNcE1FRHBLbXZ1WlJBUkVUVUxKbUNJV2hCbHR4R0ExUFovbURZMWpob0FadnNrV2h3M1ZWMkVQOCttNFpXUlF5Q1ZpUDBHczB5bnh3ZUg0b1hHdkpGTUtzRkgwOGJnMlRFRDdSSmZvemZnL2gvK3dJNXpsdlhZb1piUHRaTVMrU2tWemIwTW9sWXZQNlVDcmgyYkxwVWxJaUpxaTVpQUlXcEJKQTV1VUhTMHZjUkhWeUNIeWRqNE9lR2U1K0dsc0h6SHlXZjdFeERzNVlGN2V3ZGJ1YnFHL1gwNUMzdlNNb1hIclVraUFWNmZPQXh2VEJwdWwvaGFneEVQcmY4THY1OUp0VXQ4YWg3ZXZSeFJja1dMMHF1NjVsNEtVYXRWZWxXSGtpdGFlUGR5Yk82bEVCRVJOUXNtWUloYUdCSGpxRTBHQ2ZSRmplK0NVVWdObU81OXl1TFlKN0t1NFdCYU5oWU43Z3MvWnlkcmw5aWdEdzdGbzBSci93KzVUNDhlZ0tYVHgwTHdSaDRBZ001Z3hMd05PN0hsVklyNDROUXNwQW9KT2d4elJkYkJZaVpoaUt4UWVsV0hySVBGNkRETUZWSUZlOEFRRWRHdGlRa1lvaFpHMURocVRWN1RaVWpXVEVNQ2dNLzJuNENUUW82WFJ3NjI2dnJHNUphVlkvbnhrOExqMXVlaEliMndhdlpFS0dUaWZ4VHFqVVk4OHZNdS9KSjRRWGhzYWg3Ty9ncDBHT0dLck1QRnlENVNndkpjUFJ2ekVqWENxRGVoUEZlUDdDTWx5RHBjakE0alhPSHMzL1QvTnhFUkViVlZFcFBKVHJOZmljZzZSZ091dnpjY3h2SkNtOExJSEF6d0dsd0lOUEZGNDlEai8wSnFoWmZGOFdPZXVBZWgvdTN3MHU0RGRpa2JXajAxSFAzOXZJWEhyYy91Q3hsNGFQMWZxTkJaTmhuS0hCSUpFQlU1SHZjTjdDRThOalVQbzg2RTNEUGxLTTdVUWx0c1lCS0dxQUZTdVFSS1Z4bGNPeXJoM2N1Uk8xK0lpT2lXSUpFMHZNZWVDUmlpRnFqdzUyZFJrZlM3elhFOEJ4VkM3dFQ0NUpZUDBpZmd3L1FKRnNlK3AzOHd2cG9WanV0bDVaaTE4UStVNnNTV1pYVDFjTU9Qa1hkQUliMDVHL1dPcEYvQnZkLy9qcUlLclYzaWZ6SjlET1lPc2M4RUppSWlJaUlpYWhrYVM4Q3dCSW1vQlZKMkYxT0dwRFZqR3RJOXZnbVFTQ3pQdy82V2RCRVpCY1h3Y1hMRWsySDlyRmxlb3k0VkZHSHRTY3RIWlZ0cldLQS9vaGRNaDQrTGZacEQvbXRMREZZZnNiem5EaEVSRVJFUnRRMU13QkMxUUNJYThRS0FMci9wVVo5QkRtb01kckc4aE1oZ05PR0xnNVc5V21iMjdJYSt2dTBzanRHVVZTZVNjYm13V0hqY2h2VHhiNGZmSDVtQlRoNnVkb24vMHJaWWZISGc1dlMzSVNJaUlpS2lsb1VKR0tJV1NPcm1CN2xmaU0xeHRFVnlHUFZOdjgzdjhiT3VHZS8zeDg5QVhWWUJxVVNDZjk4V0JwbFViSDIvem1qRU83SEhjRFBySkx1MmM4Y2ZDMmNneE1mVEx2RmYvL01nUG8wNVlaZllSRVJFUkVUVWNqRUJROVJDQ1ptR1pBSjArZktHSHFvMm8xMFNsQkxMRzlDVzYvUllmU1FaQU5EZDB4MFA5dTFwelNvYkZYL2xPcUxQcHdxUDI1Z0FOMmRzZTJRNkJuYnd0VXY4dDNZZXdZZDc0OEFPWEVSRVJFUkV0dzRtWUloYUtKV2dQakNhQnNxUWF1NVY4VktVWWJ6blJhdmlyenljaFBML214NjBjR0FvT3JxNVdCV25NWjhlVFlDNnZFSjQzTWEwYzNMQTVublRjRnRRQjd2RWYyL1BNYnk5NndpVE1FUkVSRVJFdHdnbVlJaGFLRVhud1pBb0hHeU9vMVBMQVZQVHBVR3pmYTByUThvcnE4QzYrTXBtdVNxWkRLK09HbUpWbk1ZVWFiVDQrTWpOTDl0eFVTbnc4ME5UY0dldkxuYUovMm5NQ1R5L05RWUdJN013UkVSRVJFUnRIUk13UkMyVVJLNkNNbWlvelhHTWVpbDB4ZldYSWRWMGg5Y1p1TXV0MjJYeStZRkU2STFHQU1EUTluNlkwcjJ6VlhFYTgxZEtPZzVtNWdpUDJ4U1ZYSVp2NzUyRU9RTnM3OGxUbisrT244YkNYM1pCbzI5OFhEZ1JFUkVSRWJWdVRNQVF0V0EzY3h5MVNtckExSGJXalVtK25GK01yY21YcXYvODNMQ0JjRk0xUFlISlV2ODlFSWR5dmVXOWFtd2xsMHF4L083eGVIUkVYN3ZFMzNJcUJmZi84QWRLdFRxN3hDY2lJaUlpb3ViSEJBeFJDNllNSGlNa2pqa0pHTUQ2YVVnQUVMVS9vYnFmaWFlRENzOE9IV0Ixcklia2xKUmlSYngxU1NKYlNTVVN2SHZuS0x3OFFYeUpGUUQ4blpLSkdXdWlvUzY3dWIxdWlJaUlpSWpvNW1BQ2hxZ0ZrN2ZyQXBtSDdVMWc5V1V5R0RTeUpzOGI1WmFHanFvQ3ErNXhNaWNYK3k1bFZ2OTVXa2dRQmdlSW55SzA3dFI1bk0zTEZ4N1hIQklKOE5MNElmanZsRkYyaVIrZmVRMVRWMjlCVGxHcFhlSVRFUkVSRVZIellRS0dxQ1dUU0tEc2ZwdVFVTm84ODNiQnpQUkp0UG9leS9iL3M0TkdBdURWVVVPZ2tJcjlNV00wbWZEMi9tUE4ycmoyMFJGOXNXcjJSQ2hsNG4rRW5ydVdqenRYYmtaS2JxSHcyRVJFUkVSRTFIeVlnQ0ZxNFZUQmdzWlJtMW1HTk5zM0FSS0pkY21OZlNtWlNNeStYdjNuenU2dW1EK2d0MVd4R25NMkx4OGJUcDhYSHRjU2tYMjc0ZGVIcDhIZFFTVThka1pCTWFhczJveVRPYm5DWXhNUkVSRVJVZk5nQW9hb2hWTjJIUUZJbXk0ZmFvcXVTQTZUb2VseDFDRk8xOUhYMmZwcFExR3h0ZnZJek8zWEMxMDgzS3lPMTVBdjQ1S1FYZEs4cFRvanV3VGd6MGRub0pPSHEvRFl1YVhsaUZpOUZRZlRidjdrSnlJaUlpSWlFbzhKR0tJV1R1TGdDa1VuQVExdGpSSm84ODNjQmVOamZUUGVMYWN1SVZWZFZQMW5wVXlLZjQ4UzltaVJKQUFBSUFCSlJFRlUzN2kyUW0vQWV3ZmkwSHlGU0pWQ2ZEengxNk9SNk5mZVczanNZbzBXczc3YmhqL1BwZ21QVFVSRVJFUkVOeGNUTUVTdGdFclFPR3FOMnJ6UjBIZjduSVJjWXJUcUhrYVRDVjhlcU4xSFpxQy9EeUo3ZExVcVhtTU9adVpnNTZWMDRYRXQ1ZWZxaEcwTHB1UDJrRURoc1RWNkF4NWEveGQrU21qZWtpc2lJaUlpSXJJTkV6QkVyWUJTVUI4WVhiNGM1bXdaOFZHV1lJekhSYXZ2ODBQOFdlU1dsdGM2OWxSWWYzZzVPbGdkc3lFZkhUNkJJbzFXZUZ4TE9Tc1YrUEdCeVhod2NDL2hzUTFHRXhiL3VnZGZIandwUERZUkVSRVJFZDBjVE1BUXRRS0s5cUdRT25uYUhNZW9rMEpYYkY0WjBqMDJURVBTNkExWWVmaFVyV051S2lWZUdEN1E2cGdOVVpkWDROT2oxcGRNaVNTWFNyRjArbGo4Ky9haGRvbi8yaDhIOGM2dW96QTFkOTBWRVJFUkVSRlpqQWtZb3RaQUloVTNqdHJNYVVoM2VaK0dzOHo2blNXcmpweENxVlpYNjlqRXJvRVkyVEhBNnBnTjJYbytGY2R6cmdtUGF3MkpCUGpYMkVINGN1WUV5QVdQNEFhQVQvYkY0OFhvbUdZZHcwMUVSRVJFUkpaakFvYW9sVkNGakJVU3g5d0VqS05VaHludFRsdDluNEp5RFg2SU8xdnJtQVRBS3lNSFF5V3pmYXJUamQ2TlBRNnR3U0E4cnJWbUR3akJMM1B2Z3F2S3ZMNDdsbGh6N0RRZTI3Z0xXb04xZlhxSWlJaUlpT2ptWXdLR3FKVlFCbyt1M0Y1aEkzMlpESVlLODk3NmMzeHRLKzM1NGtBaWREY2tDZHE3T3VPeHdYMXNpbHVmOUtKaXJFNndQbUZrRDJPNmRzRHZDMmVndlp1ejhOaWJrbEp3L3c5L29FeXJGeDZiaUlpSWlJakVZd0tHcUpXUU9ubEMwYUd2a0ZqYVBQTjJaWXoyU0lHL3N0anErMlFXbG1EVHFick5mTzhQRFVHSWw0ZlZjUnZ5N2NrelNNa3ZGQjdYRnIzOXZMQnIwVXdNNnVnclBQYmVpeG1JL0RZYStlVWE0YkdKaUlpSWlFZ3NKbUNJV2hGUlpVam1qcU9Xd29TN2ZXeWJ2Qk8xUDZGTzAxaTVWSXJYYmd1RDdmdDVhak1ZVGZoLys0L0MyTUs2MVBxNU9pRjZmZ1FpKzNZVEh2dDR4bFZNWGJVRk9VV2x3bU1URVJFUkVaRTRUTUFRdFNMS1lERUpHRjJSRENhOWVlbVBXVDRuYkxyWDZhdHE3TDZRWHVkNGJ4OHZ6QWtOc1NsMmZaS3ZxN0h1MUhuaGNXM2xvSkJqNVQwVDhkTDRJY0pqbjcybXhwU1ZtM0VwcjJYdC9pRWlJaUlpb244d0FVUFVpaWc2OUJFeWpob21DYlFGNWpYajdldHlCYjJjcjlwMHUyV3g5ZmVTV1R5NEwzeWRuV3lLWFo4djRwS1FYbVI5NlpTOVNDVEF5eE9HWU9YczI2R1NpMjFFbkY1UWpEdFhia1pTVHE3UXVFUkVSRVJFSkFZVE1FU3RpVVFLWmZBWUlhRTBadmFCQVlCN2ZHeHJ4bnNnTlJ2eG1YWEhSRHNwNUhoNXhDQ2JZdGRIYXpEZzdmM0hXbHdwVXBXNyszWkg5SUxwOEhGeEZCbzN0N1FjMDFadlJXeHFsdEM0UkVSRVJFUmtPeVpnaUZvWlZZaVlCSXcyWHdFWXpTeEQ4azJFRkxZbE14cmFCVE8yY3dlTTc5elJwdGoxaWI5eUhiK2VUUkVlVjVUQkhYMnhlOUZNOVBGdkp6UnVzVWFMV2Q5dHh5K0pGNFRHSlNJaUlpSWkyekFCUTlUS0tMdmZKbVFjdFVrdmdiYll2REtZQUdVUlJucWsyblMvYmFjdklTVzMvaDRsTDQ0Y0JDZUYzS2I0OVlrNmxvaWNrcGJibkxhRHV3dCtYemdEZC9icUlqU3V6bURFb28yNzhXbk1pVG9Oa0ltSWlJaUlxSGt3QVVQVXlraWRQS0hvMkY5SUxLM2F2RDR3QUREYnhqSWtrd240L0VCaXZZLzVPam5pcVRBeHo2bW1NcDBlNzhRZXQzSHZqbjA1S3hWWWU5OGRlR2IwUU9HeDM5cDVCQzlHeDBCdk5BcVBUVVJFUkVSRWxtRUNocWdWVWducUE2TlZxOHcrZDVwM01oeWxPcHZ1dHlIaEhLNlZsTlg3Mk15ZTNUQTR3TmVtK1BVNW5IVUYwZWR0MjcxamIxS0pCUCtaTkF6TDd4NFBoVXpzaitVMXgwN2pvWFYvb1V5ckZ4cVhpSWlJaUlnc3d3UU1VU3VrREJFemp0cFFMb1crM0x3eUpCZVpCbmUwTzJQVC9UUjZBMVljU3FyM01hbEVnditNRG9PRDRPbEFBTEQweUFsY0x5c1hIbGUwK3diMndOYjVFZkIxRVRzWjZxOXpsekh0bXkyNFh0THlYd01pSWlJaW9yYUtDUmlpVmtqUlBoUlNaeThoc1c1bUdSSUFmSE0wR2NVYWJiMlBkWEIxc1VzcFVyRldoLzhlaUd2UnBVaFZoZ2I2WSsvaW1RanI1Q2MwYmtMV2Rkeng5Vys0bUZzZ05DNFJFUkVSRVptSENSaWkxa2pnT0dxdEJlT29KM2hlaExmQ3RxYTJSUlZhckQzZThFNmFlM3AxeDBCL0g1dnVVWitZOUN6c3ZKUXVQSzQ5K0xzNlk4djhDRHdjMWx0bzNNdjV4Wmo4OVNZY1NiOGlOQzRSRVJFUkVUV05DUmlpVmtwVUh4aGRrUnhHblhrL0NtUVNJMmI2MXQ5STF4SmZIandKcmFIK3hyQ1ZwVWhEb1pLSkwwWDY0RkE4OGlzMHd1UGFnMG91dzhjUlk3QjArbGdvQmZhRnlTL1hJSEpOTktLVEx3bUxTVVJFUkVSRVRXTUNocWlWcWh4SExlWXRyQ3N3ZndUMGJOOFROdDh2cDZnVXY1NjgwT0RqbmR4YzhFUllQNXZ2YzZPQ0NnMCtQQlF2UEs0OVBUU2tGNklYVEllL3E3T3dtQnE5QWZOKzJvSFBEeVJ5VERVUkVSRVIwVTNDQkF4Ukt5VjE4aEEyamxwalFSbFNQK2NjOUhheXZZUmwyZjRFR0J2NTlIOXY3MkQwOS9PMitUNDMybkVwSGZzdVp3bVBhMDlET3ZsaDcrS1pHTjdaWDFoTWt3bjR6NStIOEsrdCt4cmNqVVJFUkVSRVJPSXdBVVBVaXFsQ0JQV0J5VmZBWkpLWWZmNGNQOXQzd1p5L25vOGQ1eHJ1eVNLVlNQREc2S0ZRMnFFVTZiOEg0MURVUUNQZ2xzclh4UW1iNWtWZ3diQStRdU91UFg0R3M3N2Jodnp5MWxHYVJVUkVSRVRVV2pFQlE5U0tpUnBIYlRKSW9DODB2d3pwSHA5RXlDVzI3NXI0YlArSlJrdGdBdDFkc1hod1g1dnZjNlBjc25KOGV0VDJpVTQzbTFJbXhRZFRiME5VNURpb0JJN3JQcENhallsZmNVSVNFUkVSRVpFOU1RRkQxSW9wQW5wRDZ0eE9TQ3lOQmVPb2ZaUWxHT3Q1MGVaN0hrMi9na09YY3hvOTUvNCtJZWpySytZNTFyVDFmQ29PWjdYT2FVRDNEK3FKN1k5TVIzczNjWDFoVXRXRm1MUmlFL2FsWkFxTFNVUkVSRVJFLzJBQ2hxZzFrMGloREI0dEpKUldyUUFzYU1oNnI0K1lIU1JMOXpYZUZQZWZVaVR4UDY3ZWpqMkdNcDFlZU55YllXQUhYK3hkUEF2aHdaMkV4U3lzME9DZXRkdXg1dGhwWVRHSmlJaUlpS2dTRXpCRXJad3FaSnlRT0lZS0dmVGw1cGUxM05rdUdlN3lDcHZ2dStkaUJrNW01elo2VGhjUE55d2FKTDRVNlVwSkdaWWZQeWs4N3MzaTdleUlEUTlPd2VzVGgwRW1OYitIVDJNTVJoTmUyQnFELy8zOUFQUkdOdWNsSWlJaUloS0ZDUmlpVms3WmZaU3djZFRhUFBQTGtGUlNBNlo3bnhKeTM2VXhUWStHZnFCUEQ0VDZlQW01WDAwL243NkErQ3ZYaGNlOVdhUVNDWjRkTXhCYjVrY2dRR0JKMHRlSGtuRC9EMytncUtKMU5Tc21JaUlpSW1xcG1JQWhhdVdranU1UWRCb2dKSlkyMy94eDFBQXcyOWYyYVVnQUVIMzZVcE1OWUdWU0NkNFlNd3dLcWZnZlcyL3RQNG9LdlVGNDNKdHBST2NBL0MyNEpHbjNoUXhNWHJrSmFmbEZ3bUlTRVJFUkVkMnFtSUFoYWdOVXdXTEdVZXVLNVREcXpDOWxHZVoyR1VFT2FwdnZheklCbisxdnVxZE1WdzgzUERwSTdCaG1BTWdvS3NHS2VERzdlWnFUUFVxU3psM0x4OFN2ZmtQTXBTd2g4WWlJaUlpSWJsVk13QkMxQWFMR1VjTmsrUzZZT1g1aWRzSDhuSEFlbVlVbFRaNzNVTitlNk9YdEtlU2VOZjE0Nmh5U3I5dWVUR3B1OWloSlVwZFZZT2EzMi9ENWdjUkd4NFlURVJFUkVWSERKQ1lUL3psTjFPcVpqTGord1cwd2xqVGV6TlljeW5aYXVQZHFPaEZTSlYzamliQmovNElSdHUrNGVIUkVYL3gzeXFnbXowdkpMOFFEbTNjSWJ4TGIxZE1kUDB5ZlpKZUpTODBodDdRY2kzL2RnOTBYTW9URm5ObXZPejZiTVE2T0NybXdtSzFOc1VhTDViR0orT05zR2xMVmhTalR0czVKV2tUVXVqa3A1UWp5Y3NlZFBidmd5ZHY2dzFWbDJSY29SRVJrSHhLSnBNRVBSa3pBRUxVUlJiKzlqUElUbTJ5T0k1R1owRzVZdmtWOWZXZWNmQVFIaXJyWWZHOEhoUnlKeno4QWIyZkhKczlkblhBYVg4WWwyWHpQR3oweU1CU0w3RkRtMUZ5TUpoT1c3VS9BdTd1UHdtQVU4K08rajM4N3JMMS9NanA3dWdxSjE1cnNTOG5FczV2M1lYejNUbmhnY0UvMDlQV0VzOUw4NXRWRVJLS1VhblU0ZXkwZlA4YWR4ZDZMR2ZoMHhsaU03ZGF4dVpkRlJIVExheXdCMHphKzVpVWlZV1ZJSm9NRStpTExQbERPOFd0NmlwRTVLblI2ckRoa1hsSmxicitlNk5GT2ZDblNtc1RUT0s5dXZDRndhMUpWa2hTOVlEb0NQY1FrVEU1ZHlVUDRseHZ4ZDBxbWtIaXR4YjZVVER6eDIxNHN2M3M4UHBrK0JvTTcrakw1UWtUTnhsbXB3T0NPdnZoaytoZ3N2M3M4bnZodEwvdDFFUkcxY0V6QUVMVVJ5bTdpeGxGckxCaEhEUUFSM3FmZ0pCTXpybmpWa1ZObWpUNldTNlY0WTh4UVljMW1xeGlNSnJ3WmMxUjRlVk56R3hib2o1Z243OEVEZzNvS2laZGZyc0U5MzIxSFZHekNMZEVYcGxpanhiT2I5MkhGUGVFWUZkUyt1WmREUkZUTHFLRDJXREVySE05cytodkZHakgvZjB4RVJPSXhBVVBVUmdnZFI2MVdBaFo4cUhhV2FUR2wzUmtoOXk2cTBPS2JvOGxtblJ2aTVZRUZBMEtGM0xlbWMzbjUrRDdwblBDNHpjMVZwY1N5eUhGWWU5OGRhT2ZrWUhNOG84bUVKWDhkeGlNLzcyenpmVkNXeHlaaWZQZE9HTldGeVJjaWFwbEdCYlhIK082ZHNEdzJzYm1YUWtSRURXQUNocWdOVVlXTUV4TEhvSkZDWHlhejZKcDdmY1ZNUXdLQUx3K2VSSVhPdkEvMDgvcjNRb2lYaDdCN1YxbDU0aFJTQzRxRXgyMEo3dW9kaE5pblptTlNqODVDNG0wK2xZSTd2djROcWVxMitYb0J3QjluMC9EQVlERzdoNGlJN09XQndUM3g1OW0wNWw0R0VSRTFnQWtZb2paRUZUSkdXQ3l0MnJKcENtUGNVOUJlV1NqazNybWw1Zmd4L3F4WjV5cnNWSXFrTlJqeDF2NmpNTGJSK2hwZkZ5ZXNlK0JPZkJ3eFJzaEVvOU5YMVpqdzVVWnNQNTBxWUhVdFQ2cTZFRDE5eGZjY0lpSVNxYWV2WjV0T2hoTVJ0WFpNd0JDMUlYTC9YcEM2K0FpSnBWVmIxZ2RHSWpIaEhqOXgyNTZqWWhPaE01alhoNlZITzAvTTY5OWIyTDJybkx5V2g1OU9YeEFldDZXUVNJQ0h3M29qNW9sN01MaWpyODN4aWlxMGVHajlYM2hsZXl3MGVvT0FGYlljWlZvOUcrNFNVWXZuckZTZ1ZLdHI3bVVRRVZFRG1JQWhha3NrRW1HN1lIVEZjaGgxbHUwcW1lMXpBaEtKbUIwakdRWEYrQzNwb3Rubkx4alFHOTA5M1lYY3U2Ymx4MDRpczZoRWVOeVdwR3M3ZC95K2NBWmVtUkFtWkNmUnlzT25jT2ZLelVqTDU3ZXdSRVJFUkVSVm1JQWhhbU9Vd1NMTGtGUVduUi9pZEIwRG5MT0YzZi9UbUJObWx3QlZsaUlOZzFRaXRoUkpZekRncmRoamJiWVVxWXBjS3NXTDR3ZmpyMGNqMGMzYjlrUldZdloxalB0OEk3WW1YeEt3T2lJaUlpS2kxbzhKR0tJMlJ0VjlGQ0MxcklGdVF5d2RSdzBBOS9yRkM3azNBSnkvbm84L3pxU1pmWDR2YjA4ODNLK1hzUHRYaWN1NWhsL09tTDhicHpVYjJNRVhNWXZ2d2JOakJ0cThHNlpZbzhXOERUdncwcmEyVjVKRVJFUkVSR1FwSm1DSTJoaUpneHNVblFZS2lhVXJVTUJrWGh1V2FwRStTVkJLeEkway9pUW1IcFpzUG5sa1lDaTZlcmdKdTMrVlpVY1RrVjVZTER4dVMrU2drT1AxaWNPdzUvRlpHTkRCOXA1Q3E0K2N3dVN2TnlGVkxhWkpNeEVSRVJGUmE4UUVERkVicEFvWkt5U095VmlaaExHRXA3d010M3VkRjNKL0FFakl1bzZZUzVsbW42K1VTYkhFVHFWSWI4UWNnY0hZdGt1UmF1cmozdzUvUFJxSnQrOGNhZk9rcEpNNXVSajN4VVpzU2tvUnREb2lJaUlpb3RhRkNSaWlOa2dsc0ErTXhzSngxQUJ3bis4SllmY0hnRS8yV1JhdnQ0OFhIdXpiVStnYUFDRHBXaDYrVHpKdlBIWmJJWmRLOGZqSWZqancxQnlNNzk3SnBsZ2xHaDBlK1hrbm50cjBONG8xV2tFckpDSWlJaUpxSFppQUlXcUQ1UDQ5SVhVVk9JN2F3azBmRTl1ZGg3ZWlUTWo5QVNBMk5RdkhNNjVhZE0xamcwTFJ4UTZsU0YvRm44SUZkWUh3dUMxZFowOVgvUExRWGZoeTFnUjRPVG5ZRkd0ZC9GbU1XZjRMRHFibENGb2RFUkVSRVZITHh3UU1VVnNra1VBVkxLWU15YWlWUWxkcVdWTmZHUXlZNFpNbzVQNVZsc1pZdGd0R0taUGhqZEZEaFpjaTZZMUd2TEh2Q0hSR0M1dmp0QUVTQ1RDN2Z3Z09QVDBIcy91SDJCUXJ2YUFZRWQ5c3dYLytQTVFHdlVSRVJFUjBTMkFDaHFpTlVvYUlIRWR0ZVJuUy9BNm5oTjBmQVA0OG00WXpWOVVXWGRQWHR4MGU3aTkrS3RKNWRRRldua2dXSHJlMThIWjJ4SmV6SnVEbmgrNUNvSWVyMVhGTUp1RHpBNGtJLytwWEpPWGtDbHdoRVJFUkVWSEx3d1FNVVJ1bDZpWnVITFhPaWdSTXNPb3llanBkRTNML0twL3R0N3kzek1LQm9lalJ6bFBvT2dEZzI4UXpPSFU5VDNqYzFpUTh1Qk1PUFQwSHI5MCtGRTVLNjV2MG5ybXF4c1FWdjJIcHZuam9iOEdkUlVSRVJFUjBhMkFDaHFpTmtqaTRRaGs0U0Vnc1hZa01ScTNsUHk0V2RUa3Q1UDVWZmoxNUVXbjVSUlpkbzVCSzhkYTQ0VkRLeFA2NE01cE1lR1BmRVdnTXQzYjVqSU5DanVmR0RzTHhaKy9IZlFON1dCMUhaekRpN1YxSE1YWFZGbzZySmlJaUlxSTJpUWtZb2paTUtYQWFrbFp0MlRocUFMamIrd1JrRW5FN0dvd21FNkwySjFoOFhWY1BOendaMWwvWU9xcGNMaXpHNThkT0NvL2JHdm01T21INTNlT3hlOUZNREF2MHR6ck9zWXlyR0wzOEYzeDlLT21XR3ZsTlJFUkVSRzBmRXpCRWJaZ3FaSnl3V05hTW8zWTA1bUZHK3l4aGF3QXFKK2hjTGJaOHd0Szl2WU1SMXQ1UDZGb0FZRjN5ZWNUbGlDMjFhczBHZFBEQjlrZG1ZTlhzaWVqbzdtSlZqSEtkSHYvNyt3Rk1YUEViRXJLdUMxNGhFUkVSRVZIellBS0dxQTJUKzRWQTZpWW02YUFyVU1Ca3NIeWkwQXZCRjRUY3Y0cldZTVFYQnkyZnNDU1ZTUERHNktGd1VWcStrNmNwUzJLT29reW5GeDYzdFpKSWdNaSszWERrbVh2eGFuZ1lIQlhXOVlkSnpMNk9pU3Qrd3l2YlkxR3MwUXBlSlJFUkVSSFJ6Y1VFREZGYkpwRkFKYWdNeVdRRWRBV1dmNUR1Ymp5QWppNWlTMG5XSEQyTi9IS054ZGY1dXpqaHBSR0RoYTRGQUhKS1N2SEpFY3NiQkxkMURnbzVuaDgzR01lZXZROXpCb1RBbW9uZ1JwTUpLdytmd3ZEUGZzTFc1RXN3c1NxSmlJaUlpRm9wSm1DSTJqaFZ5Rmhoc2F3cFE0SlJnM2NIaVowV1ZLclZZZFZoNjhaYzM5bTlNOEtET2dsZER3QnNQbmNKQnpKeWhNZHRDd0xjblBIRnpBbUlmWEkySXZ0MnN5b1JjNlc0RlBNMjdNQjlQL3lPOUlKaThZc2tJaUlpSXJJekptQ0kyamhsdDVIQ3hsRnI4NjFJd0FDNDNlVWdIS3dzUTJuSWlrTW5VYXJWV1h5ZEJNQ3JvNGFnbmFPRDBQVUF3RnV4eDFERVVwa0c5ZlQxd3FyWkUyMUt4T3c4bjQ0UnkzN0NwekVub05IZjJoT29pSWlJaUtoMVlRS0dxSTJUcUZ5Z0RCUlRkbVBVU3FBcnRqeVJvaWc2aW1lR2VBcFpRNVg4Y2czV0hqOWoxYlh1S2lYZUdETlU2SG9BSUxlc0hPOGZpaE1ldDYycFNzVHNmMkkyWnZTeFBCRlRvZFBqcloxSEVQYnBlcXlMUDh0cFNVUkVSRVRVS2pBQlEzUUxVQW9zUTlMbVdkZkU5dEhPcHlHVFdySGxvUkhMWXhPdDNnVXhzbU1BWnZic0puUTlBUEJYU2pwMnBXWUlqOXNXOWZMend1bzUveVJpTEpWVldJS25OdjJOMFovL2pEL09wTEUvVEROWXZYbzFJaUlpOE0wMzN6VDNVbTRKcDA2ZHd0NjllNkhYaTIzNmZmSGlSYUh4bXJKNjlXcDg5OTEzeU16TXZLbjNKU0lpYW00U2s0bi9aQ1ZxNi9SWHp5TnYrVlFoc2VST0JuZ09LclQ4UXNmT2VQTDZCL2dwUWV4VXBFOW5qTVdEZzN0WmRXMjVYby83Ti8yRmpLSVNvV3R5VnlueDg4dzc3VkxtMUphZHVhckdoMy9IWWN1cEZLdXVEK3ZraC85TUdvNlJYUUlFcnd4bzkvcFh5SHRya2ZDNHJkMjBhZE5RVVZFQlIwZEhiTjI2dGJtWDAreW1USmtDQUZpelpnMzgvUDZaUUplVGs0TUZDeFlBQUg3Ly9YZXJZdXYxZWl4Y3VCQ1ptWmw0NUpGSE1HZk9ITnNYRE9ENzc3L0g5OTkvajhjZmZ4eVJrWkhWeC8vOTczOGpKOGY2dmxZQkFRRjQ1NTEzNmh6WGFEU1lNV01HOUhvOVZxeFlnYTVkdTFZL2R1M2FOZno1NTU4VzNlZWhoeDZxYyt6cHA1OUdTWW00bitzdUxpNVl0bXlac0hqMnhwOVhSRVROU3lKcGVIKzMyS1lNUk5RaXlYMkRJWFh6ZzdIb3FzMng5R1V5R0Nxa2tEa1lMYnV3L0RKZUhtREFUd2syTDZHV3oySk80TDZCUFNDWFdyNmh6MUV1eC84Yk94d0x0dTJHVVdBdXVsQ2p4VHV4eC9EeHhORVF1K2VuYmV2bDU0VnY1a3pFcGR1SFlzMnhaS3lMUDRjQ0M2WmRIY3U0aW1tcnQyQmlTQ0JlbXpnTWZmemIyWEcxQkFCVHAwN0Z0bTNiRUJFUjBkeExzVmhXVmhhZWZQSkpHSTFHTEZ1MkRKMDdkN1k1cGs1WGYxOHFrOG5VNEdQbVdyZHVIVEl6TXhFWUdJaTc3NzdicGxnMWRlblNCU2FUQ1Y5Ly9UVkNRME1SRWhJQ29ESnBsSkVoZmpkZlltSWk5SG85T25ic1dDdjVBbFFtWUw3Ly9udUw0dFdYZ01uS3lrSlJVWkZONjZ6SnpjM043SE96c3JMd3hCTlBRQ0tSSUNvcUNoMDdkaFMyRGlJaWF2MllnQ0c2RlVna1VJV01SZm54bjRXRTArWXA0ZGlod3VMckFpdCt4K1NlZCtEUHM1ZUZyQU1BVXRWRjJKcDhDWGYzN1c3VjlYMTkyMkZlLzE1WW5YQmEySm9BSUNZOUc5c3VwR0phY0pEUXVMZUNydTNjOGRia2tYZzFmQ2cySlYzRXFpUEpTTXkrYnZiMU84K25ZK2Y1ZEl6djNnbVBEdStEMjBNQ0liV200eTgxNmJISEhzTmpqejNXM011d21GYXJ4WklsUzFCU1VvSi8vL3ZmUXBJdjluVGl4QW44OE1NUEFJRDA5UFRxblRhV2VQLzk5ekZvMEtBNngwZVBIbzBwVTZiZzk5OS94N3Z2dm91dnZ2b0tEZzcvN043YnVYTm45ZThuVHB5SVRwMDYxU281YStoWVF3NGZQZ3dBR0Q5K2ZJUG56Sm8xcThtL1YvUG56Mjh5UVZSejdkWnE3TG5VcDBPSERuanh4UmV4Wk1rUy9PYy8vOEdYWDM0SmxVcGw4enFJaUtodFlBS0c2QmFoQ2hhWGdORlltWUF4WGRtTTUwWTlKelFCQXdDZnhweEFaSi91VmszVkFZQ0ZBME54SUNNSFovUHloYTdybzBNbkVCYmdCMzhYSjZGeGJ4V09Dam51SDlRVDl3L3FpZmpNYTFoOU5CbWJraTZhM2Zkbjc4VU03TDJZZ1NBdmR5d2MzZ2YzRGV3Qk53ZnJKbmxSMjdKMjdWcWtwYVZoekpneEdEZHVYSE12cDFGWHJsekJPKys4ZzZxS2NSOGZuMW9Ka3NiazUrZFhsK0pJRzlrbCtQampqeU11TGc1WldWbFlzV0lGbm5ubUdkc1hYc043NzcxWC9mdGp4NDRCcU94blUvTjRTRWhJOWU2YjFtN1VxRkVJRHcvSDd0Mjc4ZTIzMzdiS0pDVVJFZGtIRXpCRXR3aGx0eEdBVEE0WWJHL2VxQ3VTdzZpWFFpcTNzQXhKWDRMQnFqaU02QnlBUTVldDd5MXdvK1FyZWRoNS9qSW05YkR1VzJ5NVZJcTN4ZzNILzJ6ZUFZMUIzR2pqVXAwT2IrNC9pczhuaitVT0RCc042dWlMUVIxOThkYmtFVmdYZnc1cmppWWpMZCs4RW9OVWRTRmUvZjBBM3RsMUZQY043SUdGdy91Z3U3ZUhuVmRNTGRXVksxZnc2NisvUXFGUTRORkhIMjN1NVRUcSt2WHJlT0dGRjFCWVdJaU9IVHNpTXpNVG5wNmVlUC85OStIaTR0TG90UWNQSHNUNzc3OFBBQWdQRDBmLy92MGJQTmZCd1FIUFBQTU1saXhaZ3NEQVFLSFBBUUIyNzk1ZDU5aUpFeWRxL2JtOHZMdzZBWFA2OUdtc1hidTIwWmlGaFZiMElydUpGaXhZZ05qWVdHemV2QmxUcDA1Rmh3NGRtbnRKUkVUVUFqQUJRM1NMa0toY29Pd2NCdTJsUTBMaWFmTVVjUEF6dno5SHRld05lR2JNUnpqMHZiZ0VEQUFzalRtQmlTR2RyZDRGRStUaGh1ZUhEOFM3QjQ0TFhkZXg3S3ZZZU9ZaVp2Y09GaHIzVnVYbDVJQW5iK3VQeGFQNjRVQnFObjVMdW9pdHlaZk02aFZUcXRWaDFaRlRXSFhrRklaMzlzZjAwRzZZRnRvVkFXN09OMkhsMUZMODlOTlAwT3YxdU91dXUybzF5alhYOXUzYkVSMGRqUTgvL0JDdXJxNDJyNmV3c0JBLy9QQUQ3cnJyTG5UcDBxWDYrTFZyMS9EeXl5L2o2dFdyR0R4NE1ONTY2eTE4L2ZYWDJMeDVNNTUrK21tOCtlYWI2TlNwVTUxNDVlWGwrUHJycjdGdDJ6WUFRR1JrSkJZdFdvUkcrZ0VDQU1MQ3d2RHR0OS9DeDhmSDV1ZDBvNnBTb0tpb0tHemR1aFdMRnkrdTFmQzN5cWxUcHdCVUptQk9ueFpiRm5xeitmajRZUExreWRpeVpRdldyMStQRjE1NG9ibVhSRVJFTFFBVE1FUzNFRldQOGNJU01CcTFkUWtZVTk3ZnVEMVVpZDUrWGpoOVZTMWtMUUJ3TlAwS0RsM09zV2tDVG1UUGJqaVFtWU45bDdPRXJRc0FQanVhaU9FZC9SSG9adnVITmFva2xVZ3d1bXNIak83YUFlOVBIWTE5S1puNExla2kvanliaHFJS2JaUFhINzU4Qlljdlg4SC8vbjRBL2R2N1lHSklJRVozYlkrd1R2NVF5V1YyVzdmSlpNS2VQWHV3YytkT1hMeDRFU1VsSlhCMGRFVG56cDB4ZHV6WWVqK1VBa0JLU2dwKytlVVhKQ1Frb0tDZ0FNN096Z2dPRHNhVUtWTXdac3lZZXErcDZsMHhhOVlzTEZpd0FOOTg4dzEyN3R5SmdvSUNQUGpnZzNqb29ZZnc3cnZ2WXUvZXZaREpaTmk0Y1dPRHV5cE9uanlKNTU5L0hnRHc2cXV2VnZmdldMRmlCVFp1M0FpZzRYNGJlWGw1Mkx4NU00NGVQWXFzckN6bzlYcDRlSGlnZCsvZXVQLysrOUc5ZTkzK1RkWThYM09VbFpWaDE2NWRBSURwMDZkYkZlUHZ2LzlHU2tvS2R1ellnWmt6WjFxOWxpcDc5dXpCNXMyYmNmejRjYXhac3dZQWNQNzhlYnorK3V0UXE5VVlQSGd3M256elRTZ1VDanp4eEJOUXFWVDQ2YWVmOFBqamorUGhoeDlHWkdRa1pESVpqRVlqZHUzYWhkV3JWME90VnNQRnhRVlBQdmtrd3NQRHpWNUxmY21YbW1WQ1FPVi9UM09PM2NoZ01HRGZ2bjJReVdRWVAzNTh2YjFqcW9qcUFXTnAveGJScGsrZmppMWJ0bURQbmoxWXRHaFJrN3VXaUlpbzdXTUNodWdXb3VvNUhzVi92Q3NrbGk1ZkNaTVJrSmc1Zk1nRVZFNEVNaG1CbkkxNFpzd2RlT3lYdXR2U2JiRjBYenhHZHJuTDZ1c2xBRjYvTFF5bnI2dHh2YXhjMkxvMEJnT1c3RHVDVlZQRFdZcGtCMHFaRkJOREFqRXhKQkE2Z3hGSE02NWc1N25LUnJ4bnJ6V2Q1RXZNdm83RTdPdjQ2Tys0V3NlRHZOelF4Y3NkZnE1aWV2aVVsWlhoalRmZVFFSkM3VkZnSlNVbFNFNU9SbTV1YnIwSm1JMGJOMkxseXBVd0d2OHArU3NxS2tKY1hCemk0dUlRSGg2T2wxOSt1ZEVkRGt1WExzV09IVHZxSEo4d1lRTDI3dDBMZzhHQWd3Y1BZdEtrU2ZWZXYyL2ZQZ0NBczdNelJvMGFaZGJ6cmJydTQ0OC9Sbmw1N2ZkVFhsNGU5dS9mank1ZHV0Ukp3SWg0dmcwNWV2UW9LaW9xRUJnWWlLQWc2eHBrVDU0OEdRa0pDZGkrZmJ1UUJFeFY0dXFPTys0QUFCaU5SaXhkdWhScXRScVRKMC9HTTg4OEE3bjhuMyt1UGZMSUkraldyUnVXTFZ1R0ZTdFdJRG82R3JmZmZqdDI3ZHFGN094c1NDUVNqQjA3Rm84Ly9qamF0Yk45RXRpTjVVTmxaV1ZtSGJ0UlhGd2NDZ3NMTVhUb1VIaDQxRjhDMkt0WEwyemN1TkdzSGpmTGxpMkRvWW1TMGZwMkNGbktsa2xRblRwMVFsQlFFRkpUVTNINDhHSGNmdnZ0TnErSGlJaGFOeVpnaUc0aE1xL09rSHNIUVorYmFuTXNreEhRRlNpZzlESnZ0R3JOajBxbTdBMllNZUp4dkxQektOSUxpbTFlUzVVOUZ6TndNanNYL2RwN1d4M0R3MEdGTjhjT3d4Ti8vQTF4ZzZtQms5Znk4SDNTV2N6dDEwdGdWTHFSUWliRnFDN3RNYXBMZXl5NVl6Z3lDb3B4SURXN2NzZExlZzRyNjVkZ0FBQWdBRWxFUVZRdVhDOHdPMWFxdWdpcGFuR2piRmV2WGwyZGZJbUlpTUR0dDk4T1oyZG41T1hsSVNFaEFmSHg4WFd1MmJsekoxYXNXQUVBR0RCZ0FHYk5tb1dBZ0FDbzFXcEVSMGNqSmlZR3UzZnZSbEJRRU9iTW1WUHZmVk5TVXBDUWtJREl5RWhNbWpRSkZSVVYxUTFkaHd3WkFsZFhWeFFYRnlNMk5yYmVCSXpKWkVKc2JDd0FZT3pZc1ZBcXpXdGtmT3pZc2VybXNTNHVMcGc1Y3lZR0R4NE1KeWNuNU9Ua1lOZXVYWFdTS0NLZWIyUGk0aXFUYkVPSERyWDQyaXEzM1hZYm5KeWNrSkdSZ1pNblQ2SmZ2MzVXeDBwTFM4T0ZDeGNnbFVxclgzdXBWSXIzM25zUHNiR3h1T3V1K2hQSzQ4YU5nMXd1eDN2dnZZZnM3T3pxZmlreW1ReUxGeS9HdEduVG1reFE2WFE2ekpzM3I5WXhCd2NIckZxMUNrRGxOQitaVElhVksxY0NBQzVmdm95b3FDaEVSa1ppNU1pUmpjWmZ1SEFoL1AzOWF4M2JzMmNQZ0laM3BhU25wMlBMbGkyTnJya3hUejMxVkoxajllMnVzZFNaTTJkcUpjQXNGUllXaHRUVVZNVEZ4VEVCUTBSRVRNQVEzV3FVUGNZTFNjQUFnQ2JQL0FSTUxTVm5JUzg1aFNkSEQ4QkwwZnVGcktYS0p6SHgrUGJlK3IvRk45ZlE5bjU0cUY4dmZIZnlqS0JWVmZvcTdoUkdkV3FQN3A3dVF1TlN3enA1dU9MZWdUMXc3OEFlQUlDOHNnb2NTNytLMDFmemNQcHFIaEt5cmd0TnNqU21haGZKcUZHamFuMVlEQXdNeE1DQkEvSGdndy9XT3Irb3FBakxseThIVUxrNzR2bm5uNi8rMEJzWUdJZ0JBd2JndmZmZXcrN2R1N0Zod3diTW1ER2ozbkczSjA2Y1FHUmtKQll2WGx6bk1ibGNqakZqeG1ENzl1MklpNHREUlVWRm5kMEhTVWxKVUtzcmR4STF0RVBtUmhVVkZmamdndzlnTXBuZzdlMk5qei8rR08zYnQ2OSt2SFBuemhnK2ZIaXRuVEdpbm05anpwNDlDd0RvMmJPblJkZlZwRktwTUg3OGVHemZ2aDNidG0yektRRlRWUTQxZlBod2VIbDVWUjkzZDNldmszd3BLU2xCWW1JaTR1TGljT2pRSWVUbTVnSUFYRjFkMGFkUEg4VEh4ME9qMFNBcUtncHIxNjVGdjM3OTBLTkhENFNFaEtCang0N3c5dmF1bFRReG1VeTRldlZxclh2VS9HLy8xbHR2MVhyc3l5Ky9SR0ppSW5RNlhaTzdvS3FTTmxYS3lzb1FHeHNMRnhjWGpCdzVzdDVycmw2OWlxMWJ0ellhdHpIMUpXQkU2TlhMdHFSNTFmWG56cDBUc1J3aUltcmxtSUFodXNXb2VveEQyUUhidnhVRUFHMitDa0NaVmRlYXNuL0NBd1AvSHo3WWN4eTVwZUxLZmFLVEwrSE1WVFY2K1hrMWZYSWpGZzN1ZzJQWlYzRTZWMXlmR3AzUmlQL3NPNHp2SWlaQzBjaElXTEtmZGs0T21OeXpNeWIzL0dkaWxrWnZRR1pCQ1hLS1MzRCtlZ0gyWHN6RS9rdFpLTlkwM1V2R0VtVmxsZStWaGhxMzN2Z3QrL2J0MjFGV1ZnWjNkM2M4OWRSVDllNDRtRDE3Tm5idjNvMlNraEtjUEhrU1lXRmhkYzVSS0JSNDZLR0hHbHpYaEFrVHNIMzdkbWkxV2h3OWVyUk9qNVdxeEZINzl1MFJHaHJhK0pQOFB6dDI3RUJCUWVWdW8rZWVlNjVXOHFVbVIwZkg2dCtMZXI0Tk1abE15TXpNQkdCN2Fjcmt5Wk94ZmZ0MnhNYkdvcVNreEtyZUhnYURvYnBzWityVXFiVWVLeTh2UjNwNk9pNWR1b1N6WjgvaTdObXpTRXRMcXk3TFVxbFVHREZpQk1MRHd6Rnk1RWdvRkFxVWxwWmk5KzdkK1B2dnY1R2NuSXo5Ky9kai8vNS9FdHdxbFFxK3ZyN3c5UFJFdjM3OU1IZnUzRnA5ZXhycmw3Sjc5KzdxM1VQV2pGVGVzMmNQTkJvTkprNmMyT0FPcXJDd01PemN1Uk1USjA1RXo1NDlFUlVWMVdqTXFoNHc5ZlVlMG1nMHRmNytQUC84ODhqUHo3ZDQzVlZzMlVuVHNXTkhBRUJPVGc1TUpwTlZwWE5FUk5SMk1BRkRkSXRSQmc2QlJPVUNrNmJFNWxoR3JRUzZZamtVcnBhUHRqYmwvQXFIa0NWWU5LSXYzdDUxMU9hMTFQVEp2bmlzbkczYlZtK0ZWSXEzeHcvSEE1dDJvRnh2KytqdUt1ZnpDckRxUkRJZUg5eFhXRXl5alVvdVF6ZHZkM1R6ZHNkdFFSMHdmMmpkSkVPNzE3K3krVDRoSVNGSVRrN0czcjE3TVdqUW9PcEd0ZzA1ZHV3WUFLQmZ2MzdJeTh1cjl4eVo3SitHd2FtcHFmVW1KRUpEUXh0TkVQVHQyeGMrUGo2NGZ2MDZZbU5qYXlWZ2FwWWZXZExROVBEaHd3QXFremJtbHZ1SWVyNE5LU3dzaFA3LzNzdTJUdnJwMmJNbk9uVG9nS3lzTFB6OTk5OTFFaWptaUkyTlJXNXVMdno5L1RGa3lKRHE0ei84OEFQV3JsMWJYU1pXSlRBd0VQMzY5VU5ZV0JnR0R4Nk1qei8rR0Z1M2JrVndjRERhdDI4UFoyZG5SRVJFSUNJaUFrVkZSVGgrL0RpU2twSncrdlJwcEthbVFxUFJJQ01qQTFsWldWaTRjS0haNjh6T3pzYXlaY3VxLy96TU04ODBlVTE0ZURoZWVlV1Y2ai8vOWRkZkFNemZRV1VMbzlFSWpVWURKNmQvZWpkbFoyZFg3eGk2MmJ5OUswdGk5WG85Q2dvSzRPbnAyU3pySUNLaWxvRUpHS0pialV3T1ZmQVlWSno2WFVnNHJWcHBWUUlHMmp5WWNuZGovckFKK0hUL0NaUm9yQ2hsYXNDbVV4ZngwdmdoQ1BhcHY5R2p1UUxkWFBIU3lFRjRNMFpzZ21oTjRobU1DZXlBVUIvYmR1bFE2N0p3NFVLOC9QTEwwR2cwZVBmZGQ3RnUzVHBNbno0ZDRlSGh0WGFDVkxsOCtUSUExTm5KMEpEaTR2cjdLVlY5QTk4UWlVU0NjZVBHNFpkZmZzR1JJMGVnMCttZ1VDZ0FWRTQvVXF2VmtFZ2tGaVZnVWxKU0FGaFd2aUhxK1Rha1pybFRmYSszcGNhTUdZUDE2OWRqMTY1ZFZpVmdObTNhQktCeVVrN05YUkV6WnN6QW5qMTc0Ty92ais3ZHU2TkhqeDRJRFEydDA3ajJ5SkVqS0Nzcmc3TnozVEhxYm01dW1EQmhBaVpNbUFBQTFjbVg5UFIwU0tWU3MwdXdTa3RMc1dUSmt1cWRTVzV1Ym8yZXIxYXJVVnBhV3VkNFZlblgwMDgvWGV0NFJrWkc5ZCtyenovL0hDRWhJUUFxazJ0TjdiUzVjdVZLdmNlci9qdlhUTUNzWDcrKzBWajJWTE9zcTZLaW90bldRVVJFTFFNVE1FUzNJRldQY2VJU01Ia0tPSGR1K3J4NlpXK0F1KytkbUJjV2lxalloS2JQTjVQSlZOa0w1c3VaRTJ5T05UVTRDSWN5cjJESHBYUUJLNnRrTkpud1Jzd1IvRGhqRWxReSs0MDhwcFlsTkRRVXk1Y3Z4NWRmZm9uNCtIaWtwYVhoczg4K3crclZxM0h2dmZkaTFxeFp0WFo0MVBkQnRqSDZCblpxbVROUkpqdzhITC84OGd2S3lzb1FIeCtQWWNPR0FRQmlZbUlBVk81SzhmUHpNM3N0UlVXVmZYV2Erc0JlazZqbjI1Q2FPMHFrQWtvQXg0MGJoL1hyMXlNNU9SbloyZGtObGxuVjU4S0ZDMGhPVG9hRGd3TW1UNTVjNnpFWEY1Y21TMTVLU2twUVZsWUdCd2NIdUxzMzNWTktwVktoZS9mdTlZNzhib2hPcDhQcnI3K08xTlJVdEcvZkhwOSsrbW1qdXpmT25UdUhGMTk4RVZLcHRFNUNxcjZTcjR5TURNamxjZ1FFQkFDQTJjMmRtMUpWNmxkZllvcUlpS2k1TVFGRGRBdFNob3dGSkpMS1RJV045R1V5R01xbGtEa2Ftejc1QnFacmYwR2l6Y09pa1gyeDR0QkphQTJXeDJqSXhzUUxlR244WUFSNTJkYndWZ0xnZjBjTndjbHJ1YmhTWWwyL20vcWtGUlJoK2JHVGVINzRRR0V4cWVYcjBxVUwzbi8vZlZ5NGNBSGJ0bTJyN21leWF0VXFKQ2NuNDgwMzM2emVEYUZTcVZCV1ZvYUlpQWk3TlJpdDBxMWJOd1FHQmlJOVBSMnhzYkVZTm13WVRDWlQ5VTRVUzB0SDVISTU5SHE5UmQvNDIvdjUxbXpZVzFGUlVXdUhoRFc2ZHUyS1RwMDZWZmNobVR0M3J0blhidDY4R1VEbDY5cFFlZGlhTld1d2J0MjZSdU5VVkZTWXZUTnAvZnIxMWVVd1RhbW9xTUNTSlV1UWxKU0VkdTNhNGYzMzMwZFNVaEk2ZCs2TXpwM3JadHpUMDlQeDZxdXZvcnk4SFBQbXpVT2ZQbjFxUFY1ZlFtbml4SWtJQ0Fpbzk3R2dvQ0N6ZThEY3FHcG5qRFY5ZWV5aDVudkFuR1FvRVJHMWJVekFFTjJDcEU2ZVVIUWFDRjE2M2JHMzF0RG1LZUhZMFlxdDFTWTlURG0vd0wvekl0dzdzQWZXSGhjM2RjaG9NdUdUZlNjUUZUbk81bGl1U2dYZUhqY0NqMjdmQTZPQXBGV1Y5Y25uTWFwVEFJWjM4Ry82WkdwVGdvUC9QM3YzSFI1VnRiVUIvRDFUMHhOS0VscElhRWtndEFEU0FnUkNGYVNLdmQxN3NZc0Y0YXFnSW9nZHhYN1Jld1ZSUkVCUlJGQXhOQW1oSjVSQUlBa1FBaVFodmJlcDUvc2pYMFpDMnBTZGhQTCtub2RIY3M0KzYrd1o1aGt6YS9aZXF4dm16Sm1EaHg1NkNFdVhMa1ZNVEF6Mjc5K1Bnd2NQWXZEZ3dRQUFIeDhmcEtTazRQTGx5MDB5cDRpSUNLeGF0UXI3OSsrSDJXekdpUk1ua0orZkR5Y25Kd3dmUHR5bVdON2UzcmgwNlJMT243ZSs0MXBqUDE1UFQwOUlrZ1JabHBHYm0rdHdBZ2FvYk12OTQ0OC8ydFNtMkdReUlTNHVEZ3FGQWpObnpxeHpuSmVYVjUzRmdnc0xDMUZVVkFRM043Y0dhNHFrcHFaYVdvRmJvNnlzREMrKytDSVNFaExnNit1THQ5OStHeWFUQ1crLy9UWmtXY2IwNmRQeDRJTVBXclp4SFR0MkRHKzk5UmFLaW9vd2FkSWszSHZ2dlZiZHB6NEdnd0hwNmVuMWpxbHJCVlJLU2dxQXlsVTNyNzMyR3ZidDIrZndmS3E4Kys2NzZOZXZuMDNYVk5XZVVhbFVOYmFSRVJIUnpZY0pHS0tibERab2xMQUVqQzdQemdRTUFEbHRMU1QveC9Ec2lGQ3NPWklBazFsY2d1T0hZMG1ZTjdJLy9GdlUzblhHRm4xOVcyTlczeDc0MzlGNEFUUDcyNktvUTFnM2ZUeThuR3hycDBzM2hwWXRXK0tsbDE2eWZCQS9mZnEwSlFFVEVoS0NsSlFVeE1YRm9iQ3cwS3F0Sm82b1NzQVVGaFlpTGk3T3N2cGwyTEJoTnRkTTZkT25EeTVkdW9URXhFUmN1SENoMWxVVFYydnN4NnRTcWVEajQ0UE16RXlrcGFVNTNBa0pxS3pmTW4zNmRKdTJXaW1WU3F4Y3VSSnhjWEdXN1RlMW1UNTlPcVpQbjE3cnVaZGVlZ214c2JGNDRva242bDJkSk1zeXhvOGZENVZLWmZYcUN5Y25KNmpWYWdRSEIrUDExMSszSkhpV0xsMks5OTkvSHhzMmJNQ2VQWHZ3N0xQUDR0eTVjL2o2NjY5aE5wc3hmZnAwUFBIRUUxYmQ0MHA2dlI0WkdSbkl6TXkwRkZVK2QrNmNUU3VLcmxTVmdPblNwUXN1WGJwVTY3OXpRVUdCcFlaUSsvYnRyZDZTWnM4S2xyUzBOQUJBbXpadDJBR0ppSWlZZ0NHNldXbURScUZrMndkQ1lobUtWREFiRlZDbzdOaENWQndQRkoxQVFJdmV1TDEzTi94d0xFbkluQURBYURiajQ2aWpXRFoxUk1PRHJmQnczeEFjVE10QVhGYnRIVnJza1ZOV2pqZWpZL0RlbUREd1YvTWIyNWt6WjlDdFc3Y2F4L1g2djl0ZFgxbTNZdno0OGZqdHQ5K2cwK213Yk5reXZQcnFxN1d1dE1qTHkwTnljbksxVGpyMmFOdTJMWUtEZzVHUWtJRERodzlidWhMWjA3bG04dVRKMkxKbEMyUlp4bnZ2dllmMzNudXYxcG9jK2ZuNWxnLzRUZkY0ZzRLQ2tKbVppY1RFUkV1aXl4SDJybWhRcTlYbzM3Ky9YZGNtSmliaXlKRWpsbGJVOVNrdkw3ZHA5UXRRV1IvbmxWZGVnYXVyYTdWdFd6MTc5c1NYWDM2Skw3NzRBbHUyYk1HQ0JRc0FWTlp1ZWZ6eHh6RjU4dVJhNDVXVWxDQWhJUUY1ZVhuSXo4OUhUazRPc3JPekFWU3V6cm50dHRzZ3l6STZkT2lBcjcvK0drQmxVdVJmLy9wWHZmUDh6My8rVTJ1M3JNVEVSQUNWQ1pocDA2YlZPSitUazRNbm4zd1NRR1dTcStydlZSSVNFcXd1VW15TnF2a0VCUVVKaTBsRVJOY3ZKbUNJYmxJcW4yNVFlcmFEcWJEK1pkN1cwdWVwNGVTanMrdGFPVzBOSkkvZWVINUVQL3g0UEVsRWFScUw3NDhtNFBtUi9kREIwL0Y2QUVxRmhEZEdEc0U5Ry85RXFVRmMxNlpkRjFLeEtURVowNEk2QzR0SjE1N1pzMmNqTEN3TXc0Y1BoNysvUDFRcUZWSlRVN0ZtelJvQWxTczBoZzRkYWhuZnZYdDNqQjQ5R2p0MjdNQytmZnN3ZS9ac3pKZ3hBMTI3ZG9WQ29VQkdSZ1lPSHo2TXlNaElUSjA2MWVFRURGQzVDaVloSVFFeE1URzRmUGt5dkwyOTBiZHZYNXZqZE83Y0dUTm16TURQUC8rTXBLUWtQUDc0NDdqampqdlF2WHQzcU5WcW5EOS9Ibi84OFFkNjl1eUpCeDk4c01rZWIyaG9LS0tpb2hBVEUyUDNDb3ZtVkY1ZWp2ZmZmeCt5TEdQeTVNbHdkNjkvZFY5K2ZqNEEyTHlhcUdYTG1oM2FaRm5Hc1dQSGNQbnlaY3RXcnBDUUVEejMzSE1JQ0Fpb00xWktTZ3JtejU5ZjZ6bTFXbzNRMEZCMDZOQ2hXb0xDM2QyOVdqdjAycXhhdGFwR0FpWXJLd3RKU1VsUXE5VzFGaHpXNi9WWXZIZ3g4dlB6TVhUbzBCb3Jkcjc3N2p0ODg4MDNtREZqQmg1Ly9IRWhLMVppWW1JQVZMNzJpSWlJbUlBaHVsbEpFclJCbzFCMmFJMlFjTHBjQnhJd2wzK0NGUFE2dW5sN1lXcElGL3h5OHB5UU9RR0F3V1RHSjFGSDhkNWsyMnBZMUtXZHV5c1doQTNBeTMvdEZ4S3Z5dnNIanFCZlcyOTA5SEI4dXhSZG04eG1jNTB0bGxVcUZaNTc3cmthTGFQbnpKbURrcElTSER4NEVPZk9uY1BTcFV0clhDdEpFdHEwRVZOSGFPVElrZmppaXkrUW5Kd01BQmd6Wm96ZEgwSWZmZlJSVkZSVTRQZmZmMGRHUmthdFJWV3ZMdGJhMkk4M0xDd01uMzc2S1JJVEU1R1ZsUVVmSHgrNzRqU0g4dkp5TEZ5NEVDa3BLV2pYcnAxVkNhU3FCRVZEZFdJMmJOZ0FvTEt1U2tsSmlXWEZqTUZnUUh4OFBJNGNPWUxkdTNkYjZyTDQrZm5odnZ2dVEwUkVSSU92anc0ZE91RE9PKytFcjY4dmZIeDg0T1BqQTI5dmI4eVlNUU8rdnI1NDQ0MDNMR01OLzUvWTF1djFTRWxKUVZsWkdjckx5MUZlWG03NWU5Vi9xNUpMSDN6d0FTb3FLakJqeGd6RXg4ZERsbVVNSERpd3hyWTVrOG1FSlV1V0lDRWhBVDE3OXNTQ0JRdHF6RDBpSWdLUmtaSDQrZWVmVVZCUWdCZGVlS0ZhWnpKYlpXUms0TXlaTTFDcFZFSldYQkVSMGZXUENSaWltNWhHWUFMR2tLK0JiQVlrZTdxN0dnb2daLzBCcWMwMFBCL2VUMmdDQmdCV3g1N0duUEIrYU9zaHBpM3ArQzRkY1NnOUU1dVNrb1hFQTRBS293bXYvSFVBSzI4YkRaV0FGcmwwN1Ztd1lBRjI3dHlKTTJmT29LQ2d3RktUSkRRMEZOT21UYXUxVm9WV3E4V1NKVXNRRlJXRnlNaElKQ1Vsb2JpNEdGcXRGcjYrdnVqVnF4Y21USmhRNjlZbWU3Um8wUUtob2FHSWpZMEZBS3M3N05SR3FWUml6cHc1R0RWcUZEWnYzb3o0K0hnVUZoWkNvOUhBejg4UFE0Y094WlFwVTZwZDA5aVB0MFdMRmdnTEM4T2VQWHV3WmN1V0JyZTVYQ3VTazVQeDVwdHY0dUxGaS9EMDlNU1NKVXVzcWtkU3RmMmx2bG96cTFhdHdwbzFhNkJRS0dBMEdyRjQ4V0lzV3JRSXljbkptRDkvUG5TNnlzUzZKRW5vMzc4L0prMmFoR0hEaGxtZG1QUHk4c0lqanp4Uzd4aXoyWXhKa3laWkN1c21KeWMzZUUyVnJWdTNRcElrVEpzMkRaR1JrUUFxRXlsWEtpa3B3UWNmZklBREJ3NGdLQ2dJYjc3NVpyWHRWVldxMm0yLytPS0wyTGx6SjhyS3lyQnc0VUtvMVdxcjVuSzF6WnMzQXdDR0R4L2U2RFdjaUlqbytpREpzc2pGL2tSMFBaR05PbVMvTlJDeW9WeElQTS91eGRDMHNtOXJqdFE2QWxML0h3QUE5MysvRlgrY1RoRXlweXFQRGVtRnR5YUdDWXRYWVRUaG9WKzM0Vngrb2JDWUFEQ3Jidzg4MGIrWDBKamt1RmF2Zm9IY0pZODM5elJJZ0tTa0pNeWVQUnV1cnE1WXZYcTExZlZSQ2dzTDYrMWFKTXEyYmRzc2Y4L0p5Y0hhdFd1eFpjc1dtTTFtdEd2WERrdVdMRUhIamgwdFkzSnpjMUZjWEF3UER3OUwzUmFUeVlRVEowN2dqVGZlUUdGaElSWXNXSUJSbzBaVnU0OHN5MWkrZkRrMmJ0d0lqVWFETjk5OEU3Ly8vanQyN2RxRlZxMWFZZHEwYWRpNGNTUGF0MitQRVNOR0lDd3NETjdlM2czT1g1Wmw2UFY2R0F3R0dJMUd1TG01MVZyTForellzZkR6ODdPMG9YN3p6VGVoVXFuZzV1WUdOemMzdUxxNld2NDRPenZEeGNVRkxpNHVjSFoyaHJPek01NTk5bG1rcGFWaDY5YXRVQ3FWaUl5TXhOS2xTK0htNW9aMTY5WlpFaXdiTm16QXVuWHJVRmhZK1Y3dDUrY0haMmRueUxJTWs4bGsrZStWZjhyTHkxRlNVZ0lBR0RCZ0FCWXZYZ3lOUm1QVHYyTmhZU0VlZXVnaGxKV1Y0WXN2dmtEbnprMjN4WlR2VjBSRXpVdXE1MXNLcm9BaHVvbEpLaTAwWFlaQ2w3QkRTRHhkbnNidUJJeWNzd3RTUlRyZzFBN3p3dnNMVDhDc09ud0t6NDBJaFkrYjQ2MW5BY0JKcGNRN0VVUHh3S1pJVkJoTlFtSUN3TmZIVDJOSWg3Ym82OXRhV0V3aStsdGdZQ0JHang2TjdkdTM0OXR2djYxUmhMVXVTcVVTdnI2K2pUeTd5Z1RHNGNPSHNYMzdkdXpac3dkR294R1NKR0hTcEVsNDVKRkhhaFF6am91THcxdHZ2V1g1V1pJa1NKSUVzN215S0hyMzd0MXJiU05lV0ZpSUxWdTJXSXJ1OXUzYkZ6MTY5SUNIaHdkKy9mVlhyRml4QWtCbDBlT1RKMC9pdi8vOUwxUXFWYlUvUU9XMkpZUEJZUGxUZFYrZ2NtdmQrdlhycmVvUzlmTExMOXYwUEZWMUxsSXFsWkJsR2Q5ODh3MEE0TzY3NzY2MnV1WHk1Y3VXNUFzQVhMcDB5YXI0VmI4N3g4VEVZUEhpeFZpOGVMRk43Y2EvL2ZaYmxKYVdZc0tFQ1UyYWZDRWlvbXNiRXpCRU56bHQwQ2hoQ1JoOW5nWkFxWjFYeTVEVDEwUHFQQWQ5MjN0amREYy83RGhqM1MvSzF0QVpUZmg4NzNFc0hsOS8xeEJiZFBMeXdQeXdBWGh0OTBGaE1jMnlqRmYvT29DMTA4ZkRUV1Bmc25jaXF0K1RUejZKbzBlUDRwZGZma0Y0ZURoQ1FrSWF2TWJOelEzZmZmZGRvODlObG1WczNyd1pCdzRjZ0NSSkNBc0x3LzMzMzE5clVWa0E2TnExSzd5OXZTMnJUa3dtRXpRYURYeDlmVEZvMENEY2NjY2R0U1lPdkx5OE1HSENCQVFFQkZpNktXazBHc3llUFJ2VHBrM0RuajE3Y1Bic1dSUVVGS0MwdEJSNnZkNXlENzFlajRxS0NrdXlSNUlrYURRYXk3WW9oVUlCU1pJUUdocHFVNHR1ZTBtU2hISGp4bUhidG0yWU1XTkd0WFBUcGsyRDJXeEdRRUFBUER3OExLdHJuSnljTEgrVVNpWFVhalhVYWpVVUNvVmwvb21KaVhqaGhSY1FGeGVINU9Sa0JBWUdXaldmRXlkT1lQUG16V2pkdWpVZWUreXh4bmpJUkVSMG5lSVdKS0tibkxrb0U5bEx4UlNvQlFDdlBrVlF1eHZ0dTlpbEV4VEREd0dRY09oaUJtNzkzeS9DNWdVQXptb1ZqczI5RDYxZG5Sc2ViSVBGVVlldytjeDVvVEVuZHZYSDYrRXMybml0NEpMK0c4K3BVNmN3Yjk0OGVIbDU0ZlBQUDIrd1VHMVRxbHFkTW1iTW1FWmRkYVBUNldxdGhkSVUwdFBUTFhXUTdKR1ZsUVdqMFloMjdkb0JxRXhjSlNVbENXLzNmUFRvVVRnN08xdmRtam92THc5UFB2a2tpb3FLc0d6Wk1xRXRyYTNGOXlzaW91WlYzeFlrSm1DSUNIbkxwOE9RSGk4a2xrdUhDcmdHbE5sOXZXTGdGcUJGWmVKaDZzck5pRDZmSm1SZVZaNGJFWXBYeHc0U0dyUGNhTVJEbTdZaHVhQklhTnczUnc3QitDNGRHeDVJalk0ZmFHNU0rZm41ME92MWNIZDNoNHVMbU8ySmRITXJLeXREY1hFeE5CcE5zeVgxK0g1RlJOUzg2a3ZBc05VR0VVRVROS3JoUVZiUzV6bTJiVVpPKzk3eTkzK1A2dWZvZEdyNDM0R1R5Q3VyRUJyVFdhWENPeEZEb1hXZ1hXbHQzdDRYZzhzbDltN3BJcUtHdEdqUkFyNit2a3kra0RBdUxpN3c5Zlc5cGxaVUVSSFJ0WU1KR0NLQ1ZtQUN4bGltaEtuYy9rU0VuUEVMWUtwTU9vUUZ0TWZBam0xRVRRMEFVS28zNE12OUo0VEdCSURPTFR6eFVsaC9vVEZMOUFhOHR2c2d6RnlvU0VSRVJFUjAzV01DaG9pZ2JoY0NoWnU0cmpzNlIxYkJtTW9nWjJ3Q0FFZ1NNRytrMktRR0FIeTUvd1FLSzNUQzQwN3UxZ21UdWdZSWpYa2tJeHZmeGlVSWpVbEVSRVJFUkUyUENSZ2lBaVFGdElFamhZWFQ1NHJiaGhUUjFROTkyM3M3T3FWcWluVjYvSGYvU2FFeHE3dzR0RDhDdk1SMi9WaCs1QVJPNWVRSmpVbEVSRVJFUkUyTENSZ2lBaUIyRzVLaFNBMnpvYzdhVXczTFB3Q1VWWFlWa2lSZ1hyajRWVERMOThXaFdLY1hIdGRGcmNLN2d1dkJtTXd5WHQ2MUgyVUdPN3RMRVJFUkVSRlJzMk1DaG9nQUFKb3VReUVwSFZ1NWNpVjluc2FoNitXMHRaYS9qdy8yUncvZmxvNU9xWnJDQ2gxV0hCVFQrZWxxWFZwNDRvV2hZZ3NJWHlvcXdUdjdZb1hHSkNJaUlpS2lwc01FREJFQkFDU3RLOVNkeExWbjFqbWFnRWxmQzhnbUFJQkNrakMzRVdyQmZMNzNPRXIxQnVGeEFXQktZR2RNN09vdk5PYnZaMVB3MjlrVW9UR0ppSWlJaUtocE1BRkRSQlpDdHlIbHF5R2JIUWhRY1JseTdtN0xqNU43ZEViWDFsNk9UK3dLZVdVVldIbW9jVmJCU0FCZUdqb0EvcDd1UXVPK3N6Y1dGd3VMaGNZa0lpSWlJcUxHeHdRTUVWbG9nMFlLaXlXYkFVT0JnMXVhcnRpR3BGUkltQnN1ZGxzUEFId1dmUnpsalZSYnhVV3R3anNSUTZFUldBK20zR2pFL0YzN29UYzVrdDBpSWlJaUlxS214Z1FNRVZrb1cvaEI1ZDFGV0R4ZHJvUGJrTEorQXd6NWxwOW45TzZLZ0JaaU93emxsSmJqbThPbmhNYThVcmVXWG5oNTJBQ2hNUk56OC9IWjRlTkNZeElSRVJFUlVlTmlBb2FJcWhHNURVbWZwd0ZrQndLWTlaQXYvMno1VWFWUTRMbndVTWNuZHBXUDl4eERSU04yR0pyVU5RQXp1M2NWR3ZQNytDVHN1Wmd1TkNZUkVSRVJFVFVlSm1DSXFCcU53QVNNMlNEQlVLeHlLSWFjOW4yMW4rL3FHNFFPbm00T3hieGFWa2tadmp1U0lEVG0xWjRmRklxZTNxMkV4bHdVZFJCWlplVkNZeElSRVJFUlVlTmdBb2FJcXRGMDdBZkpTZHcySDBmYlVhUG9PRkQ4ZDZGY2pWS0I1MGVLcndYemNkUlI2SXdtNFhHcmFKUUt2RGQ2S0ZvNGFZWEZMTlRwOGVwZkIyQ1dIVmxtUkVSRVJFUkVUWUVKR0NLcVRxR0VObkNFc0hENlhBY0w4UUtRcnlqR0N3RDNoQVlMWHdXVFhsU0t0VWNUaGNhOG1vK3JDOTZPR0FxRkpBbUxHWHM1QzE4ZlB5MHNIaEVSRVJFUk5RNG1ZSWlvQnBGMVlJemxTaGpMSGVzQ0pGLytFVERyTFQ4MzFpcVlEM2NmYWZUdVFnUGErbUQyTGIyRnh2enl5RWtjejh3UkdwT3FjOUdvVUtvM05QYzBpSWpxVmFvM3dGWGorQmNmUkVUVU9KaUFJYUlhTk4xR0FKSzR0d2VIVjhIb2N5Rm5iNnQycURGV3dhUVdsdUNIWTBsQ1k5Ym1nVjdCaUFqb0lDeWVXWmJ4OGwvN1VhVFROenlZN05LcHBTY1NzdkliSGtoRTFJd1NzdkxScWFYWWJvRkVSQ1FPRXpCRVZJUEMyUlBxanVKV21PanpCSHdibDdhbTJvK051UXJHYUc3Y1ZUQVNnRVVqQmlIQVM5d3Z5UmtsWlZpeTU3QkRUYWVvYnJjR0IyQk5iT01XYWlZaWN0U2EyQVJNQ0E1bzdta1FFVkVkbUlBaG9scUozSVprS0ZiRGJIQ3M3b21jc3dQUVpWVTdkazlvTVB5ODNCMktlN1dVL0NMOEZIZFdhTXphdUtoVldEbzZEQzVxeDdwRVhXblhoVlQ4ZExyeDUzNHptajJzRDNhZHZZUzk1OW42bTRpdVRYdlBwK092YzZsNGVsamY1cDRLRVJIVmdRa1lJcXFWeUFRTVpBSGRrR1FUNVBRZnFoM1NLQlY0UGx6OEtwajMvNHFGeWR6NGEwazZlWGxnNGZDQlFtTXVPM2dVU1hrRlFtTVM0SzdWNEtOcDRYaHN3dzRtWVlqb21yUDNmRG9lMjdBREgwMExoNXVXTldDSWlLNVZUTUFRVWExVTNsMmdiQ0d1VG9rdTE4RUVEQUE1N1h2Z3FrMDJkNGNHQ1Y4Rms1eGJpSTBubTJZbHlaaE9mbmlnVjdDd2VIcVRHUy90MklkU0F3dkdpaGJlcFFNK256RUtzMy9laGVjM1JTRTJOWXVGZVltbzJaVHFEWWhOemNMem02SXcrK2RkK00vdEVSalJ1WDF6VDR1SWlPb2h5YkxNa2dGRVZLdmkzNWFnN01CcUliRWtCZEJxY0o3RHRYMFZnN1lDWGdPcUhmczI1alRtYk5ydFdPQ3JCSHEzd042bjd4VGFNcm91SnJPTUo3ZitoZGpMV1EwUHR0S1lUbjU0TzJJb0duLzJONTlpblI2ZlJSL0gxb1FVbk04clloS0dpSnFGcTBhTlRpMDlNQ0U0QUxPSDlZRzcxdkV2T29pSXlIR1NWUGNIQ0NaZ2lLaE8rclBSeVAvbVg4TGllWFl2aHFhVll4OVdwUTRQUWdwWlZ1MlkzbVRHd0kvVzRodDFFSFlBQUNBQVNVUkJWRkpCc1VPeHI3YnlyckdZMnJPTDBKaDF5U3V2d1AyL1JDS3JyRnhZekJlRzlNT2RQYm9KaTBkRVJFUkVSUFdyTHdIRExVaEVWQ2Qxd0VCSUdtZGg4WFNPMW9FQklHZHNCRXpWa3hTTldRdkczRVE1NnBiT1RuaG5kQmhVQ25Gdnk4c09Ic09wN0R4aDhZaUlpSWlJeUg1TXdCQlJuU1NWQnBxdXc0VEYwK2Rwcmk3aFlqdGpNZVRNTFRVTzN4MGFoSTZDYThHY3lzekQxb1FVb1RIcjA5dW5GVjRjMmw5WVBLUFpqSmQyN2tPUlRpOHNKaEVSRVJFUjJZY0pHQ0txbDhodVNHYURCRU94Z080TWFkL1hPS1JSS3ZEOFNQR3JZSmJ1aWtWVGJ0U2NIdFFaZHduY05wUmVVb3BGVVljY3puc1JFUkVSRVpGam1JQWhvbnBwQThPRnh0UG5PcDZBa2ZQMkFPVVhheHkvcTYvNFZUQnhsM01RbVhSQmFNeUdQRDhvRkFQYitRcUxGM1V4RFd0T0pBcUxSMFJFUkVSRXRtTUNob2pxcFhEemhycDlMMkh4ZEhrQ1ZzQUFrTlBYMVRoMm82eUNVU29rdkJNeEZINGVic0ppZm5MNE9JNW41Z2lMUjBSRVJFUkV0bUVDaG9nYUpISWJrcWxjQ1dPWjB1RTRjdHBhUURiWE9INTNJNnlDT1pxV2hSMW5hcTY0YVV3ZVdnMCtIRHNjcm1veENTdXpMR1Arem4zSXI5QUppVWRFUkVSRVJMWmhBb2FJR3FRUm1JQUJBTDJJVlREbGx5RG43NjF4V0sxVVlPNUljWVZzcTd5OTgzQ1Ryb0lCZ0FBdkQ3d2RNUVNLdWp2WjJTU3JyQndMZHg5b3NzNU9SRVJFUkVUME55WmdpS2hCNnJZOW9IRDNFUlpQTDZBZE5ZQmFpL0VDd0YxOUE0V3Znam1XbG8wL0UxT0V4clRHMEE1dDhjd3RmWVRGMjUrYWdWWEhUd3VMUjBSRVJFUkUxbUVDaG9nYUprblFCbzBVRnM1UXJJSlo3L2lxRGpualY4QllWT040WTYyQ2VXdkg0V1paUFhKZnJ5Qk03dFpKV0x3dmpweEV6T1VzWWZHSWlJaUlpS2hoVE1BUWtWVkUxb0dCRE9qekJheUNNZXNnWi94UzY2bkdXQVVUbjVHTHpmSEpRbU5hUXdJd1Ayd0FldnUwRWhMUExNdFlzR3MvY3NzcmhNUWpJaUlpSXFLR01RRkRSRmJSZEI0S1NTVm82eEFBbmFCdFNISWQyNUFhYXhYTU96dGpZREkzL1NvWWpWS0JwV09Hd2NmVlJVaTh2UElLek4rNUQwWnp6VUxHUkVSRVJFUWtIaE13UkdRVlNlTU1UZWZCd3VJWjh0V1FUUUtLeXhiRUFLVkp0WjY2cTI4Z09yWDBjUHdlVjBqS3pzZlBKODRLaldtdFZzNU8rSERzTUdpVmpuZVJBb0FqR2RuNDVOQnhJYkdJaUlpSWlLaCtUTUFRa2RVMGdlSzJJY2xtd0ZBZ3BzVnlmYXRnWG9nWUlPUWVWM3B2VjB5enJSd0phdFVDaThNSENZdjNmWHdTdHA2N0lDd2VFUkVSRVJIVmpna1lJcktheUVLOEFLRExGWlNBU2Y4QmtJMjFucnU5VnpjRWVyY1FjcDhxeWJtRitPRlk3YXR1bXNLWVRuNTRKRFJFV0x3bGV3NGpLYTlBV0R3aUlpSWlJcXFKQ1JnaXNwclNxejFVdm9IQzR1bnoxWUFzWUJ1U0xndHl6czVhVHlrVkV1YVB2c1h4ZTF4bDZhNVk2RTNOVnovbGtkQVFqTzdrSnlTV3ptVEN2TzNSS05McGhjUWpJaUlpSXFLYW1JQWhJcHVJN0laa05paWdMeEpUendScGErbzhkVnVQVHVqVnRyV1krL3kvaXdYRitQNUlndENZdGxCSUVsNFBINFRldm1JZVYzcHhLVjc1NjBDenROa21JaUlpSXJvWk1BRkRSRFlSMm80YWdENVhVRGVrckQ4QmZXNnQ1eFJTNDZ5QytlQ3ZXT2lNSnVGeHJhVlZLckZzekRCMDlCRFRibnRmNm1WOGVlU2trRmhFUkVSRVJGUWRFekJFWkJOMWh6NVFPSHNLaTZmUDFRQWlGbDNJUnNpWGY2eno5TGhBZi9UdjRDUGdSbjlMTHlyRnR6R25oY2EwbFplVEZwK01INEVXVGxvaDhWWWNPNFcvTHFRSmlVVkVSRVJFUkg5akFvYUliS05RUWhNNFVsZzRrMDRCUTZtWWJVaVYzWkJxeitaSUV2REtXSEhkZzZvczIzMEU1WWJhQ3dBM2xRNGVidmh3M0hCaDdha1g3ajZBQzRYRlFtSVJFUkVSRVZFbEptQ0l5R2JYNmpZa0ZKOENpdUxxUEQyOFUzdUVkV29uNWw3L0w2dWtEQ3NQeFF1TmFZK2UzcTN3MXFnaEVGRFNHR1VHSStadGowWlpNeWVXaUlpSWlJaHVKRXpBRUpITnROMkdBUXBCeFhNaE1BRURRSzZuR0s4a0FRdEdEeFIycnlvZlJ4MUZxZDRnUEs2dHd2M2I0OTlEK2dtSmRiNmdDSXVpRGdyWkhVWkVSRVJFUkV6QUVKRWRKQ2NQYURxSjI4NWpMRlBDVkM1b0cxTDZUNENwb3M3emcvM2JZSFEzTWUyYnErU1dWZUIvQjY2TjRyVjM5dWlHKzNzRkNZbTFNeVVWMzhZMWI0MGJJaUlpSXFJYkJSTXdSR1FYYmZjeFF1UHBjdFZpQWhrTElXZHVybmRJWTZ5QytUVDZHSW9xOU1MajJ1T1pXL3BnVENjeFNhYlBZMDdnWUZxR2tGaEVSRVJFUkRjekptQ0l5QzdhNE5GQzR3bmRocFQ2YmIzbis3YjN4c1R1bllUZER3QUt5blg0WW4vZDlXZWFra0tTOEhyNElQVHhiZTF3TExNc1kvNnUvYmhVVkNKZ1prUkVSRVJFTnk4bVlJaklMa3JQdGxDM0N4RVd6MUNzZ2xrdjZDMHBmejlRZXE3ZUlmTkgzd0pKUk1YYUsveG5ieHp5eTNWaWc5cEpvMVJpMmRqaDhQZDBkemhXa1U2UE9kdjJvUGdhcUhORFJFUkVSSFM5WWdLR2lPd21laFdNTGsvUU5pUUFjdHJxZXMvMzhHMko2VDI3Q3JzZkFCVHI5UGg4NzNHaE1SM2hxZFhnay9FajBOTFp5ZUZZS1FWRm1MOXpIMHhtbHVVbElpSWlJcklIRXpCRVpEZmhkV0J5UkhaRFdnZVk2Ni9KOG1MRUFDZ0VMNFA1Y244Y2NrckxoY1owUkh0M04zdzBkamkwU3NlTEhCOUl5OENIaDQ0Sm1CVVJFUkVSMGMySENSZ2lzcHZLTndoS3IvYkM0aGtLVlRBYkJTVkU5RG1Rcy8rc2QwalgxbDY0cTIrZ21Qdjl2eks5RVovc3ViYVNGRDI4VytLOTBXRlFLaHgvYnRmRkorSG5oUHEzZHhFUkVSRVJVVTFNd0JDUi9TUko3Q29ZV1lKQjREWWtwSDdYNEpCL2p4b0FsVUxzVytGWEIwOGlzN2hNYUV4SGhmbTF4UnNqaHdoWjhmUHUvbGpFWE00U01Dc2lJaUlpb3BzSEV6QkU1QkJ0ZDdGMVlDcEVka1BLMlFsVXBOWTd4citGT3g3b0h5enNuZ0NnTTVyd1lkUVJvVEZGR052SkR5OFBHK0J3SEpOWnhnczc5ckl6RWhFUkVSR1JEWmlBSVNLSGFQeHZnY0xaVTFnOFE3NEdzbGxVTkJseTZ2Y05qbnArWkg5b1ZZN1hTTG5TTjRkUElhM3cya3RRVEEzc2pPY0hoem9jaDUyUmlJaUlpSWhzd3dRTUVUbEdvWVFtY0tTd2NMSzVNZ2tqTEY3YUdrQTIxVHVtblljci9qbFFYRXR0QU5DYnpGaTIrOXBiQlFNQTk0WUU0dEYrUFIyT2sxSlFoQVc3MkJtSmlJaUlpTWdhVE1BUWtjT2NCSGREcXNnVldBZW1JZzF5N3E0R2g4MFpFUXBYamNEN0F2Z3VOZ0VYOG91RnhoVGxrZEFRM05jenlPRTQrMU16OEJFN0l4RVJFUkVSTllnSkdDSnltS2JiY0VncWNhdFdESGthd0N5d1BiUVZ4WGhidXpyanFiQSs0dTRKd0dnMjQvMi9Zb1hHRkVVQzhOeWd2cGdXMU5uaFdHdlpHWW1JaUlpSXFFRk13QkNSd3lTTkN6U2Rod2lMWnpaS01CU3JoTVdUczdZQyt1d0d4ejBWMWdldFhaMkYzUmNBMWg5TFJISnVvZENZb2tnQUZvUU53TGpPSFIyT3hjNUlSRVJFUkVUMVl3S0dpSVFRMm80YWdDNUg0SFlnMlFnNWJWMkR3OXkwYXN3Tjd5ZnV2cWpzR1BUZXJoaWhNVVZTU0JKZUR4K0U0UjNiT1JUSFpKYng3KzNSU0M0b0VqUXpJaUlpSXFJYkN4TXdSQ1NFTmloQ2FEeGRucFBRZUhMcWFnQU5GNHQ5NkpZZTZPamxMdlRlRytMT0lERXJYMmhNa1ZRS0JkNkpHSW9CYlgwY2lsT3NOK0NaUDNjanU2eGMwTXlJaUlpSWlHNGNUTUFRa1JBS2QyK28vZm9LaTJmV1FlZzJKSlFsQTNuN0d4eW1WU2t4Zjh3dDR1NExRSmFCZDYvaFZUQUFvRlVxc1d6c2NJUjR0M1FvVGtaSkdaNzVNd29sYkU5TlJFUkVSRlFORXpCRUpJdzJlTFRRZVBvOGNZVjlBVUJPL2RhcWNUTjdkME5JbTFaQzc3M3A1RG1jek1nVkdsTTBGN1VLbjQ0UFI5Y1duZzdGT1pOWGdCZDI3SVhCYkJZME15SWlJaUtpNng4VE1FUWtqT2c2TVBvOE42SHg1TXhmQVVOQmcrTVVrb1JYeHc0U2VtOEFlR2ZuWWVFeFJmUFFhckI4NGlnRXR2UnlLTTZoOUV5OEhuVUlacm5oYlY5RVJFUkVSRGNESm1DSVNCaFY2ODVRdGdvUUZzOVlhb1N4VENrc0hzeDZ5SmMzV0RWMFRMZU9HQnJRVnR5OUFmeHhPZ1hIMGhydXh0VGNXamhwOGNYRVVlamV1b1ZEY2Y0NGR3R2Z4NXdRTkNzaUlpSWlvdXNiRXpCRUpJNGtRZHRkOURZa0Y2SHhyQzNHSzBuQWErTUdDNzAzQUx4OUhheUNBU3BYd3Z6bjFsSG81ZVBZVnF4djRrN2poMU5uQk0yS2lJaUlpT2o2eFFRTUVRbmwxSDJzMEhqNklzZUt3dFpRSEE4VUhyTnE2QUEvWDB6czNrbm83YmNuWGNUaFM1bENZellXZDQwYW4wOFlpYjYrclIyS3MzVC9FZXhNU1JVMEt5SWlJaUtpNjVNa3k5eWdUMFFDbVUzSWZpOE01dEk4WVNGYjNsSUFwVlpjUVZlcHd3T1FRajYwYW14U2RqN0NQdjFCYUMyVEVaM2JZK00vSnd1TDE5aktqVWJNaWR5RG1NdFpkc2ZRS0pWWWZ1dEk5SEV3bVhNdEtEVVlzUHBFSW5aZlNFTnFVUW5LamNibW5oSVIwVFhGV2FWQ0J3ODNoUHUzeHdPOWd1Q3FWamYzbElpSW1vd2tTVktkNTVpQUlTTFJpall1UVBrUjYycXRXTU10MkFuT3JkT0Z4WVBTRllwUnB3Q2xxMVhEbjluNEY5WWNTUkIzZndDL3pwcUNzSUIyUW1NMnBncWpDZk8yUitOQVdvYmRNVHkwR3F5OGJUUUN2RHdFenF4cEhVclB4Skxvd3hqU3ZnMm1CSFpDWnk5UHVLZ0Z0a3NuSXJvQmxCbU1TQzRveEs5SjU3RS9MUU92RHJzRkE5djVOdmUwaUlpYVJIMEpHRzVCSWlMaGhOZUJLUkRiRWhxbVVzaVhOMW85L01XSUFkQ3FCQllEQnZEMjlzTzRudExmVGlvbGxvMGRobUYrOWllTmluUjZQUDFuRkxMTHlnWE9yT2tjU3MvRW90MEhzV2o0UUN3SUc0Q2UzcTJZZkNFaXFvV0xXb1dlM3Eyd0lHd0FGZzBmaUVXN0QrSlErdld4L1phSXFERXhBVU5Fd21tNmhFRlNPd3VMcDgvS2dOa29OZ0VpcDMxbjlkajJubTU0WkhCUG9mZmZmK0V5L2pwM1NXak14cVpSS3JGMFRCaEcrWGV3TzhibGtsSTg4Y2RmeUN1dkVEaXp4bGRxTUdCSjlHRzhNV29JK3JmMWFlN3BFQkZkTi9xMzljR1NrWU94SlBvd1NnMkc1cDRPRVZHellnS0dpSVNUMUU3UWRBMFRGOUJzZ3Q3UVIxdzhBQ2lJQVVwT1d6MzgyZUdoY05kcWhFN2hyUjNYMXlvWUFGQXJGSGc3WWdqR2R2S3pPMFpLUVJHZTJyb2JSVHE5d0prMXJ0VW5FakdrZlJ2MGErUGQzRk1oSXJydTlHL3JneUh0MjJEMWljVG1uZ29SVWJOaUFvYUlHb1cyK3hpaDhmUjVia0xqQVlDY2F2MHFtSll1VG5oMmVGK2g5eitTbW9VL0UxT0V4bXdLS29VQ2I0d2Nnb2xkL2UyT2NTYXZBTE8zN2thSi92cjROblQzaFRSTUNSVGJFWXVJNkdZeUpiQVRvaTZrTmZjMGlJaWFGUk13Uk5Rb3RFR2pBRW5jVzR6KzBobklTckVkZE9UMEh3Q3p6dXJ4anczcERSODNGNkZ6V0xMdEVFem02MndaREFDbFFzS2lFWU53ZTNBWHUyT2N5c25EczVGUjEwVVhvZFNpRW5UMjhtenVhUkFSWGJjNmUza2l0YmlrdWFkQlJOU3NtSUFob2thaGNHa0JkY2Qrd3VMSlJoME04bEJoOFFBQWhuekltYjlaUGR4Rm84SUxFUU9FVGlFaEt3OGI0czRJamRsVUZKS0VsOElHNEpsYjdOOGVkand6Qjg5dmk0Yk9aQkk0TS9IS2pVWVczQ1VpY29DTFdvVXl3N1dmY0NjaWFreE13QkJSbzNIcVBsWm9QRjJ1V21nOEFFRHFhcHVHMzk4dkdKMWJpVjBKOGZhT3c5QVpyKzBFUkYwa0FBLzJEc1pibzRaQXJiRHZmeW1IMHpQeHdvNjlNSmpOWWlkSFJFUkVSSFFOWVFLR2lCcU42SGJVdW5NeGtEMXVFUnBUenRzRGxLVllQVjZ0Vk9DVk1RT0Z6dUZTUVRHK09YeEthTXltTnE1elJ5eWZPQW9lZGhZcTNudnBNaGJzM0g5ZGJzY2lJaUlpSXJJR0V6QkUxR2lVTFR0QzVkTk5XRHk1b2hoR1NmQTJKTmpXa2hvQXBvUjBRZjhPWWxzUmY3RDdDRXAwMTBkQjJycjA5VzJOcnllUFFUdDNWN3V1MzNVaEZhOUZIWVQ1ZW1zTlJVUkVSRVJrQlNaZ2lLaFJDVjhGazFrQnFOeUZ4cFRUdmdkazY1TWZrZ1M4Y2F2WVJGQk9hVG1XNzRzVEdyTTUrSHU2WTlYa01RanhibW5YOVZ2UFhjQ2IwVEZNd2hBUkVSSFJEWWNKR0NKcVZOcGdzZTJvZFlsL1FXcHp1OUNZMEdWQnp0NXUweVVETzdiQmxKRE9RcWZ4MmQ1anlDa3RGeHF6T2JSMGRzS1hFeU13MHIrOVhkZHZTa3JHRzlHSHVSMkppSWlJaUc0b1RNQVFVYU5TdCs4SmhidTQ3VHJtNG13WVZVT0V4Yk5JL2RibVN4YU9Hd3kxVXR6YmFJbk9nSStpamdxTDE1eWNWRXE4TnpvTTk0UUUyblg5cjBubk1YL1hQdWhOTE14TFJFUkVSRGNHSm1DSXFIRkpDbWlEQlc5RFNqa0hlSVlLalNubjdBQXEwbTI2cGxOTER6dzhxS2ZRZWF3NGVCS3BoU1ZDWXpZWGhTUmg3dUJRekIwY0NzbU82M2VtcEdMT3RqMXNXMHBFUkVSRU53UW1ZSWlvMFRrSnJnTlRjV29icFBZUENJMEoyVnhaQzhaR2MwZjJoNWV6VnRnMDlDWXozdDBaSXl6ZXRlQ2VrRUFzSFRNTUxtcVZ6ZGNlVE12QVUxdi9RcEZPM3dnekl5SWlJaUpxT2t6QUVGR2pVM2NhREVsclgyZWMycGp5THNDazZnTW94Y1VFQURsdERTRGJ0dVdsaGJNVzgwYjJGenFQZFVjVGtaaVZMelJtY3h2cDN4NnJwNDVEMXhhZU5sOTdJaXNYai82MkV6bGwxMzk5SENJaUlpSzZlVEVCUTBTTlRsSnBvTzBXTGpTbUxqRWFVbHZCeFhqTEwwSE8yMjN6WmJNRzlVU25saDdDcG1HV1pieTU0NUN3ZU5jS2YwOTNySm95RmxNQ085bDg3ZG44UWp6ODIwNmtGNWMyd3N5SWlJaUlpQm9mRXpCRTFDUkV0Nk91T0xVTmt0OURRbU1DQUZLL3Mva1NqVktCaGVNR0M1M0diNmZPNDBocWx0Q1kxd0lubFJJTGh3L0VheU1HUXF0VTJuUnRhbEVKWm0zWmdlVDh3a2FhSFJFUkVSRlI0MkVDaG9pYWhEWXdIRkRZOW9HN1BzYkxwMkF5dHdZOGVndUxDUUJ5NXUrQVB0Zm02eWIzNkl5Qkhkc0luY3ZpeUlPUWI5Qk96Sk83ZGNJM1U4ZkMzOVBkcHV1eXk4cng4Rzg3Y1NvN3I1Rm1Sa1JFUkVUVU9KaUFJYUltSVRsNVFCTXdVR2hNM2FsdGtEbzhLRFFtWkFQazlQVTJYeVpKd0pJSll0dGpSNTlQdys3a1ZLRXhyeVZkVzNoaTlkUnhHTmU1bzAzWEZlbjBlT3ozWGRpWmN1TStOMFJFUkVSMDQyRUNob2lhakxiN0dLSHhkS2UzVmRhQlVUb0xqU3VucmdaZys5S1RBWDYrbU42cmk5QzV2QjU1RU9ZYmRSa01BQmUxQ20rT0dvS1hodmFIV21IOS81TEtqVWE4c0dNdi9oTjc0b1orZm9pSWlJam94c0VFREJFMUdkRjFZUFFYWW1IV0djUVg0eTA5QStRZnRPdlNWOGNPaGtZcDdxMzFlSG8yTnNjbkM0dDNMWklBek96ZUZTc25qMEU3ZDlzNlc2MDhkZ3JQYjR0R2lkN1FPSk1qSWlJaUloS0VDUmdpYWpKS3ozWlF0ZTBoTHFCc2hpNWhoL2h0U0FCa080cnhBb0IvQzNjOE9xU1gwTG04c2YwUURDYmIybU5majdxM2JvRTEwOGJidkNVcCtsSTZIdngxRzFJS2locHBaa1JFUkVSRWptTUNob2lhbEpQZ1ZUQzYwOXNBejFEQVBVUm9YRG56RjhCb1g3ZWQ1OFA3b1lXelZ0aGNrbk1Mc2Zab29yQjQxekozalJwdmpScUM5MGFIb2FXems5WFhYU3dzeG9PL2JrUFV4ZlJHbkIwUkVSRVJrZjJZZ0NHaUpxVU5GbHNIUm45MkwyUmRtZmhWTUtZS3lKZC90dXRTVHljdFhoZzFRT2gwM3QwWmczS0RVV2pNYTFsRVFBZjhNR01DeG5leGZqVk1tY0dJNTdmdHdWZEg0MWtYaG9pSWlJaXVPVXpBRUZHVFVyVUpodEtydmJCNHNza0EzWm5ka05yTkJKVFdyNWl3S25icXQzWmYrNCtCSWVqY3lsUFlYREtLUzdGOFg1eXdlTmNETHljdDNodzVCRXZIaEtHVkRhdGh2amh5RWkvczJJc2luYjRSWjBkRVJFUkVaQnNtWUlpb2FVbVM4R0s4dWxQYkFKVW5wRGJUaGNaRjBRbWd5TDZraDBhcHdLSnhnNFZPNStNOVI1RlRXaTQwNXZWZ2xIOEgvSHpIUk56WE13Z0tTYkxxbXI4dXBPR3VuN2RpZjJwR0k4L3U1ckZpeFFwTW1USUZLMWV1Yk82cFhQZHVsT2R5ejU0OW1EeDVNaDU1NUJFWWpmV3YwSk5sR1U4KytTUW1UNTZNYmR1Mk5kRU14VHA2OUNoME9wMlFXTm5aMlZpK2ZEbGlZMk1oTjdCaXoyZzBZdTdjdVpnN2Q2NlFleE1SVWZOaEFvYUltcHpvYlVpNnBMOGdHL1dOVkl6WC9sVXdFN3Qzd2hEL3RzTG1VcUl6WU9tdVdHSHhyaWV1YWpYbURPcUxkZFBIWTBCYkg2dXV5UzRyeDlOLzdzWjcrNCtnd21ocTVCbmUrSDc1NVJlVWw1ZmpsMTkrYWU2cE5MbVBQdm9JWThlT3hkaXhZNUdZYUgwOXBwVXJWMXF1UzA3K3U1dlpqZkJjNm5RNmZQbmxsNmlvcU1BRER6d0FsVXBWNy9nOWUvYmd6Smt6Y0hOenc4aVJJNXRta2dMTm56OGZMN3p3QXI3N3pyNEM3VmVMam83R3p6Ly9qRTgrK1FSU0E0bGxzOW1NdUxnNHhNWGRYS3NnaVlodVJQWC8zNUtJcUJGby9BZEFjdktBWENHbWE0MnNLNFUrK1FDMGdjTUJ0MkNnSkVGSVhBQ1FMLzhFS2VoMVFPbGk4N1dTQkN5NWRRakdmR0ZmTFpuYXJEcDhDbzhPN29VdXJjVnRiN3FlZEc3aGllVVRSMkZiOGtWOGZPZzRNa3ZMR3J6bWgxTm5zQy8xTXY0OXVCL0MvTVFseEs0bnljbko2Tnk1czBQamJydnRObXpac2dWVHBrd1JQYjBtbDVhV2h0bXpaOE5zTnVPVFR6NkJ2NzkvdmVQRHc4UHgyMisvQWFqODRCd1VGR1RWZmFLaW9nQUFIVHQyclBhODNnalA1ZWVmZjQ3TXpFeTR1TGpnNU1tVE9IbnlaSzNqSWlJaUVCUVVoTldyVndNQVdyUm9nZi85NzM5MXhwMDFheGEwV3V1S21JOGRPOWJtZWZ2Nit0cVZSQmsyYkJoaVltS3dZY01HVEpnd0FlM2JPN2FWZHQrK2ZRQlFJeG0xWWNNRzdONjlHeE1uVHNTdHQ5N3EwRDJ1bHBhV2hxZWVlZ3FTSk9IVFR6OUZodzRkaE1ZbklxS0dNUUZEUkUxUHFZSTJhQ1FxanY4cUxLVHVkQ1MwZ1NNZ2RYZ1Fjc0lDWVhGaExJYWMrU3VrZG5mYmRYbG9leC9jMVRjUTY0OGxpWm1PMll3bDJ3OWkxZDNqaE1TN0hra0F4blh1aUpIK0hmQnp3bG1zUEg0YWVlVVY5VjZUV2xTQ1p5T2pNS0pqZTh3YkhJcDI3cTVOTTlsbUZoVVZoWlVyVnlJdExhM2ViUi9Xakh2c3NjZncyR09QTmRaVW00eGVyOGVpUll0UVVsS0NsMTkrdWNIa0N3RDA2ZE1IWGw1ZUtDZ29RSFIwTkdiTm10WGdOY25KeVVoTFN3TlE4MFAyOWY1Y1JrWkc0bzgvL2dBQWxKV1ZZZVBHalhXTzdkcTFLdzRkT29TVWxCUUF3Smt6WjNEbXpKazZ4ei80NElONDlkVlhjZlRvMFhyblVQVTZWU3FWYU5ldVhiVnpseTVkcXZPNHZXNjk5VmI4OHNzdlNFbEp3ZkxseS9IR0cyL1lIYXU0dUJnblRwd0FBSXdhTmFyYXVhTkhqeUloSVFFREJ3NjBPMzVkMnJkdmozLy8rOTlZdEdnUkZpNWNpT1hMbDF1ZDdDSWlJakdZZ0NHaVpxRU5IaTA0QWJNRG1Md1lVcnM3SUNjdEJzeGk5dWtEZ0h4cHRkMEpHQUI0YmR4Z2JEbDFIcVY2ZzVENWJJNVB4dUZMbWJqRnoxZEl2T3VWUnFuQTNTR0JtQkxZR2V0UG5jRzNjYWRSM01CekhIVXhEUWZTTW5CM1NEYzgwQ3NZTFp4dTdBOGZwMCtmdGlRQlJJeTdFWHo3N2JkSVNVbkJpQkVqck40S28xQW9NSHo0Y0d6ZXZCbXBxYWxJU1VsQlFFQkF2ZGRVclg0QmFpWmdybWVIRGgzQ3NtWExvRktwOFA3Nzc2Tmp4NDVZc21RSi9QMzk4ZFJUVDlVWWYvejRjYnovL3Z1UUpBa2ZmL3d4V3JkdWpkZGVldzBqUm96QTNYZlgvcjdxNCtNRFB6OC95ODkxSlZRQW9IWHIxalZxNll3ZE83Yk80L1pTS0JTWU5Xc1d2dnp5UzRmL1BYZnYzZzJUeVlUZzRPQnFyeU9UeVdSWlNkUVlDUmdBQ0FzTHcralJvN0ZqeHc2c1dyWHF1azRFRWhGZGo1aUFJYUptb2UwMkFwSlNEZGtrSmlsaExzMkY0ZEl4cVAzN1Eyb3pGWEw2RDBMaUFnQUtEZ0lsaVlDYmRkc09ydWJyN29LNUkvdmg5Y2lEd3FhMGNPdCsvUDd3TkZoWmsvYUc1cUpXNFo5OXV1UDI0QzdZa0hBV1A1dzZpNXl5dW9zVjYwMG1mQnVYZ0I5UG5jV2RQYnJoL2w1Qk4zd2loaXBsWkdUZ3A1OStnbHF0eHFPUFBtclR0ZUhoNGRpOGVUT0F5bm9tRFNWZzl1elpBd0RvMHFWTHRXVEM5V3puenAxWXVuUXBUQ1lUbm43NmFZU0VoS0NzckF5Wm1aazRldlFvdkwyOWNlZWRkd0lBVHB3NGdaOSsrZ25qeG8xRGl4WXRNSFRvVUhUdjNoMkZoWVhJejgvSHlwVXJFUmdZaUg3OSt0VzR6N3g1ODZyOVhGZEN4VkduVDUvR004ODhZL04xNzc3N0x0NTk5MTJyeHE1Y3ViTEd2Ly92di84T29ISXIycFdPSFR1R3NySXkrUGo0V0wzTnpSNnpaczFDZEhRMGZ2bmxGOXgyMjIwT2I2Y2lJaUxyTVFGRFJNMUMwcnBDMDJVSWRFbFJEUSsyVXNYcHlNb0VUSWNIeFNaZ1VGbU1Wd3ArMCs3ckh4L1NHNnRqRW5BK3IxRElmQTVkek1EdnA4OWpVbzlPUXVMZENEeTBHdnlyVHc4ODBDc1kyNUl2WXMzSkpDVG01dGM1dnR4b3hEZHhwN0UyUGhHakFqcGdhbUJuREdqclkzV25KYnIrckYrL0hrYWpFWk1tVFlLdnIyMHJ5SHIzN28yV0xWc2lMeThQZS9ic3dRTVBQRkRuMkpTVUZGeThlQkZBelMwbTE3UDkrL2ZEYURUaS92dnZ0OVN2Y1hGeHdhdXZ2b3FubjM0YVgzLzlOVWFPSEFrZkh4LzgvUFBQMkx0M0w5emQzZkhoaHgraVJZc1dBQUJQVDAvTW56OGY4K2JOdzRvVksycE53RFFWdFZxTjFxMWJWenRXVVZHQmtwSVNhTFZhdUx1N1d4V25zTEFRQm9NQnJxNnVjSFoycm5aT3FWUlcrems1T2RteUJldnFsVFRSMGRFQUtyY28vZXRmLzdJY3Y3SkwwcFhIcTdpNHVPQ3p6ejZ6YXE0QTRPM3RqUWtUSm1EVHBrMVl1M1p0allRWEVSRTFIaVpnaUtqWmFJUEhDRTNBNkU1dGcvdjRsNEFXZ3dEWFFLQlVUTjBWQUpEVDFrSHE5Z3FnZEc1NGNDMjBLaVhldUhVbzdsdnpoN0E1TFlvOGdIRkIvbEFyMmREdVNtcUZBaE83QnVEV3JnRTRtcEdOVFluSjJKbVNpdkk2MnVUcVRXYjhlZTRpL2p4WCtZRzV0MjlyM0I3Y0JZUGErYUsxaTMzLzNuV1JaUms3ZCs3RXRtM2JjUGJzV1pTVWxNRFoyUm4rL3Y0SUR3L0g5T20xdDFJL2QrNGNmdnp4Unh3N2Rnd0ZCUVZ3ZFhWRnQyN2RNSEhpUkl3WU1hTEcrTnEyV2x4NXJLcCtoclhqQU9ETEw3L0VoZzBiYWh5LzhwcVpNMmZpc2NjZXc3Rmp4N0J1M1Rva0pDUkFyOWVqYmR1MkdETm1ETzY0NDQ1NnUrVkVSVVZoeTVZdFNFcEtRa1ZGQlh4OWZURnExQ2pjYzg4OVdMVnFWWjMzdDBaWldSbTJiOThPQUpnNmRhck4xMHVTaE9IRGgyUFRwazA0Zi80ODB0UFRhOTBTVS9VNHFxNnBiYnVLTGMvbHFWT25zRzdkT3B3OGVSTGw1ZVh3OXZiRzRNR0RjZSs5OThMTHk2dk8rZHI2bXJuNjNyTm16Y0xLbFN1eGJkczJGQlFVNElFSEhzRGN1WFBSdTNkdlRKNDh1ZHAxWGJ0MnhSTlBQSUcyYmR2Q3g2ZXlTOWtqanp5Qy9mdjNJekl5RW5mZGRWZTF4RVR2M3IweGE5WXNJVnV6TWpNemEzMGQxM1g4Nm5tdlhidTIyckhEaHc5andZSUZDQW9Ld2djZmZHRFZIUDd4ajM4Z0xTME5MN3p3QW9ZT0hWcnYyS3BWVkFDcTFWOHhHQXlXVlZQbDVlVjExcXVwN2JpcnErMDFyYVpPbllwTm16Wmg1ODZkZVB6eHgrSG01bVp6RENJaXNoMFRNRVRVYkxUQkVjQ3ZDNFhGTStXbndwaVpDRldiWUVoK0QwQk9lRlZZYkJnTElXZjhES245ZlhhSEdCL2tqNGl1ZnRoNTF2NUNrRmRLemkzRXQ3R25NV3RnaUpCNE54b0pRTDgyM3VqWHhoc3ZoZlhIN2d0cCtQM3NCUnhJeTRENWltK1VyeGFYbVlPNHpCemg4eWtySzhOcnI3MkdZOGVPVlR0ZVVsS0MrUGg0NU9UazFKcUEyYkJoT0dqelhnQUFJQUJKUkVGVUEvNzN2Ly9CYkRaYmpoVVZGU0UyTmhheHNiRVlQWG8wWG56eHhRWmIyVGFWRFJzMjRNc3Z2NngyN09MRmkxaTVjaVZPbno2TjExOS92Y1kxc2l6anZmZmVzeVJJcXFTbnAyUE5talU0ZHV3WXVuYnQ2dEM4RGgwNmhJcUtDblRzMkJHZE90bTNjaXc4UEJ5Yk5tMENVTG5GNks2NzdxcDFYTlVINmU3ZHU5dTgwdVpLZi96eEJ6Nzg4TU5xS3lBdVg3Nk1qUnMzNHErLy9zSUhIM3hRNi9ZbUVhK1pEei84RUpHUmtkV09PVGs1NGIvLy9TOCsrZVFUbXg3SFAvLzV6MXFQZi9YVlY5Vit0aWV4SnJvSWI2OWV2YUJTcVhENjlHbm9kTG9HaTlUbTVlVWhMUzBOa2lTaGQrL2VEWTY5K2ptdEVoVVZoY0xDUW5UbzBBRmZmLzExdFhONnZSNlRKazBDWU45elZCcy9QejkwNnRRSjU4K2Z4NEVEQnpCbXpCZ2hjWW1JcUg1TXdCQlJzMUc0KzBEZG9ROE1xY2VGeGF3NHRRMXViWUlodGJzTGN0SVN3S3dYRmx1K3RNcWhCSXdrQVc5TkRNT3d6MzZBOFlvUFJvNTRiMmNNN3VvVENEZXRXa2k4RzVXelNvVUpYZnd4b1lzL0NpcDBpTG1jaFlOcEdUaVlsb24wa3RJbW1jT0tGU3NzeVpjcFU2Wmd6Smd4Y0hWMVJXNXVMbzRkTzRZalI0N1V1R2JidG0yV1pFYmZ2bjB4YytaTXRHM2JGbmw1ZWRpOGVUT2lvcUt3WThjT2RPclVxVm95NEp0dnZnRUFyRnUzenRLdHB1cllsYXdkWjYyVEowOGlNVEVSbzBhTndzU0pFK0hsNVlXRWhBU3NXTEVDQlFVRjJMOS9QNktqb3pGczJMQnExNjFldmRxU2ZPbmF0U3Z1dXVzdUJBUUVvS2lvQ0wvLy9qdDI3TmlCNU9Sa3UrY0ZBTEd4c1FBY0syN2FzMmRQdEdyVkNybTV1WFVtWUM1ZHVtVHArT1BJQ284elo4NWc0OGFOQ0E0T3hoMTMzQUUvUHo4VUZCVGdqei8rd002ZE81R2ZuNC9YWDM4ZHk1Y3ZyN2FxeU43WHpKWE9uVHVIWThlT1lmcjA2UmczYmh3cUtpcXFKWUVBQ0sxcms1cWFXaU8rdFVRWDRYVnlja0pRVUJEaTQrTVJIeC9mNEJhcHVMZzRBSlcxZmhwYVJiSmh3d2JvOWJYL1A2a3FzVGRod29RRzV5aktMYmZjZ3ZQbnp5TTJOcFlKR0NLaUpzSUVEQkUxSzIzM01VSVRNTHBUZjhJdDRtbEEzUktTNzJUSWwzOFNGaHVGUjRHaTQ0QkhIN3REZFBQMndpT0RlMkw1dmpnaFU4b3BMY2NuMGNld1lQUXRRdUxkREx5Y3RCalR5UTlqT2xWK2dFd3RLc0hKN0Z3a0Z4UmhlL0lsWEN3cWJwVDc3dDY5RzBCbEY1S25uMzdhY3J4ang0NElEUTJ0VVZPa3FLaklVdGRoL1BqeG1EdDNybVhGUXNlT0hkRzNiMSs4ODg0NzJMRmpCOWF0VzRkcDA2Wlp2cTJ2K3ViL3lxMEp0VzJYc1hhY3RSSVNFbkQ3N2JmajhjY2Z0eHdMQ0FpQW41OGZubnZ1T1FEQTl1M2JxeVZnc3JPekxkdEFRa0pDc0hUcFVxalZmeWNVZS9mdWpUWnQybURObWpWMno2dHFiZ0FRSEJ4c2R3eEprakJpeEFoczNMZ1JTVWxKeU03T2hyZTNkN1V4VjI0L0NnOFB0L3RleDQ4ZngrREJnN0ZvMGFKcWRVVDY5dTBMRHc4UFMwdmtxS2dvUkVSRUFIRHNOWE9sbzBlUFl2cjA2WGp5eVNmcm5KL0lncmlUSjA5R1JVWDlyZVNiMHJCaHd4QWZINC90MjdjM21JQ3ArdmR1S0xGWFdGaUlMVnUyMUhvdU5qWVdwMCtmaGtxbHdyaHg0K3lidEIyNmQrOE9BRWhNVEd5eWV4SVIzZXlZZ0NHaVpxVU5IbzJTYmRidHM3ZUdNVE1KcHB3VUtGc0hRUEw3cDlnRURBRDUwdGVRUWo1eUtNYS9SL1hIajhmUElLZTA3azQ5dHZoODczSDhhMkFQdEhHM3ZRNEFBUjA4M05EQm8vS2I2eWY3OXdJQW1HVVpwUVlqTWtwS2NhbW9CQy9zMk92d2Zjckt5Z0NnenNLZVY5ZEcrZTIzMzFCV1ZnWlBUMDg4L2ZUVHRXNFh1ZlBPTzdGanh3NlVsSlFnTGk0T3Q5elN2SWs0RHcrUFdvdUVob1NFb0hQbnpraE9Ua1pTVXZYYVRILysrU2VNLzErZjU5bG5uNjJXZktueXdBTVBZUHYyN2NqTXpMUnJYcklzSXpVMUZZRGpLemZDdzhPeGNlTkd5TEtNNk9qb0d0dkdxajZROStuVEJ5MWJ0clQ3UGhxTkJuUG56cTFSeEJXb0xNUWFHUm1Kc3JLeWFna1lVYThadFZxTkJ4OThzTUU1WHIyRnlCWk9UazY0Ly83N2F6MVhWWWZsU2xmWGRCRzFGYWMyRXlaTXdLcFZxN0JyMXk0OCt1aWpkZGJheWN2THc3NTkreUJKRWlaT25GaHZ6QlVyVnFDOHZCeURCdy9HZ1FNSHFwMnJTaTZPSGozYVVxeTRLWFRvMEFGQTViWTJXWmF2bVcyTVJFUTNNaVpnaUtoWnFieTdRTm5TSDZhOEM4SmlWcHo2RTY0akhxc3N4dXNXREpRa0NJc3RYOTRBS1dneG9QSzBPNGFua3hhdmpCMkk1MzdaTFdST0ZRWWozdGtSZzQrbTJmOXRPMVdua0NTNGE5UndiK21GYmkzckxuUnFpOERBUU1USHgyUFhybDNvMTY5Zmc5MXhEaDgrREtCeUJVaHVibTZ0WTY3OGNINysvUGxtVDhDRWhvWkNvOUhVZXE1cjE2NUlUazVHWVdIMVRtQlYyN0lDQWdMcXJNMmlWQ29SR2hxS3JWdTMyald2d3NKQ1M1TG42aFVydHVyUm93ZTh2YjJSbloyTlBYdjJWRXZBcEtXbFdiWktPZHI5cUcvZnZuVis4SGQyZGtidjNyMXg0TUFCbkQxNzFuSmMxR3NtSkNTa3p1MDB5NWN2dDJ3WFdyOSt2WFVQcGhZZUhoNldCTXlLRlN1cWJVRnlkbmF1bGlpcnE2WUxBT1RrNU5TYTlLdnJ1RFhjM053UUVSR0JQLzc0QTVzMmJjSkREejFVNjdqZmZ2c05KcE1KQXdjT3JMZldUMUpTRXJadTNRcEprakJyMXF3YUNaaUhIMzRZaXhZdHd0MTMzMjNYZk8xVjFRSEthRFNpb0tDZ1NaTS9SRVEzS3laZ2lLaDVTUkswM1VlamJLKzQ1ZXk2K0syVkNSaElsYXRnVHI4b0xEWk1GWkRUMWtQeWY5U2hNUGVHQm1QbHdYakVYUlpUN0hYTmtRUThQclFYZ24zcy84YWRHdGNqanp5Q0YxOThFVHFkRG0rOTlSYSsvLzU3VEowNkZhTkhqNjdSdWhZQUxseW9URXJ1MmJQSFV0UzFQc1hGamJOMXloYXRXcldxODF6VnlwK3JhMkJVdFd0dXFNaXVJMTFheXN2L1htMVcyM050aTZwdFNELzk5Qk5Pbmp5Si9QeDh5d2ZYcXRVdktwVUt3NGNQZCtnK0RXMEZxK28yVkZCUVlEa202alZUdFRMQ21uTk9UazdWT3Z0WTQrcGFMRldQcFVyUG5qMnJiWEdxcTZZTEFKaE1wbHFMNjlaMTNGcDMzbmtudG0zYmhoOSsrQUZqeG94QisvYnRxNTNQenM3R2p6LytDQUM0L2ZiYjY0MjFmZnQyeUxLTWlSTW5JaUFnb01iNUhqMTY0S3V2dm9LSGg0ZmQ4N1dIazVPVDVlL1gwaFl3SXFJYkdYdVhFbEd6YytyZWNHRkVXeGpTNDJIS3IvekZXMnAzSjZCMEVScGZ2clFLZ0gwRkk2c29GUkxlbmpTczRZRldNc3N5RmtjZUZCYVB4QXNKQ2NGbm4zMW1xU21Sa3BLQ2p6LytHUGZlZXkvV3IxOFBrOGxVYlh4cHFXM0ZnWTExdE5sdVNncEYzYjlXMUxXOW9Tb0pVTmZXTEJHdVhGMVIzeHl0VlZWY1Y1Wmw3TjM3OS9hMHFxUkh2Mzc5SEg0ODliWHJCdjUrSEZlK2JrUzlacTc4WUg2dDgvWDF4Ylp0MjZyOXFlKzR0VHAwNklDWk0yZENyOWZYNkVRRkFKOS8vam5LeThzeGJOaXdCdXZFUkVSRXdNdkxDNDg4OGtpZFk1bzYrVUpFUk0yREsyQ0lxTm1wL2ZwQzRkb1M1dEk4WVRGMThaRndHVFlMVUxsRGFqc1RjdXEzd21Lak5BbkkydyswSE9wUW1NSCtiWEI3NzY3NEtlNXN3NE90RUpsNEFkSG4wekNzVS91R0IxT3pDQWdJd0x2dnZvc3paODVneTVZdGxsb2NYMzMxRmVMajQ3RjQ4V0pMb2tLcjFhS3NyQXhUcGt5cFZyVDNSbFAxZUEwR1E3M2pHanBmbnlzTHpWWlVWTURGeGJHa2JIQndNSHg5ZlpHWm1Zbm82R2pjZHR0dHlNakl3Smt6WndBNHZ2M0lHbFZidWE3ODRONGNyeG1qMFZpamJYSlQrZVNUVDJxdEdTUnEvUDMzMzQ4ZE8zYmcrUEhqK1BycnJ5MWJtalp2M295OWUvZENxOVhpaVNlZWFEQk9jSEF3WG5ubGxUcFhjVm5UbmFtaHNiMTc5OFlISDloV1QrM0tWUy9YVTlLTmlPaDZ4Z1FNRVRVL2hSTGE3bU5RSHZPRHNKQVY4VnNyRXpBQXBJNy9FcHVBd2Y4WDQzVXdBUU1BaThZUHdlK25VMUJ1RUxONlllSFdBOWorK0F3b1dFenhtdGF0V3pmTW1UTUhEejMwRUpZdVhZcVltQmpzMzc4ZkJ3OGV4T0RCZ3dGVWJzdElTVW5CNWN1WG0zbTJqY3ZMeXd2WjJkbVdJcmwxY2VSNThQVDBoQ1JKa0dVWnVibTVEaWRnQUdERWlCSDQ4Y2NmY2Z6NGNaU1VsRmkySDJrMEdnd2Q2dmg3UTFGUlViM25xNUk5SFR0MnRCeHJqdGVNMFdqRTk5OS8zMlQzdTFKVkY1L0dHcS9WYXZIeXl5OWozcng1V0x0MkxWcTFhb1hXclZ2ajAwOC9CUURNbmoyN3h2YXB1dlRwVTNmM3ZJWUtRMXRUUk5yYWVWd3BKNmR5QzZ4S3BhcXozaEFSRVluRkJBd1JYUk9jZW93VG1vQXhwQjZIcVRBZFNzOTJnSHRQd0dzQVVCQWpMTDZjdVFXU1BodlFPRmJRczUySEsrYU1DTVZiT3c0TG1kZng5R3o4Zk9Jc1p2YnVKaVFlTmE2V0xWdmlwWmRld3N5Wk13RUFwMCtmdGlSZ1FrSkNrSktTZ3JpNE9CUVdGc0xUMC9iQ3oxZHUrekdielhWdXY3RjJYR01JREF4RWRuWTJUcDQ4aWJ5OHZGbzdCeFVVRkZpSzlkcERwVkxCeDhjSG1abVpTRXRMYzdnVEVsRFpEZW5ISDMrRTBXakV3WU1IRVIwZERRQVlOR2lRa0FUUDBhTkhZVEtaYXUyQ2xKaVlhUGxBM3Jkdlg4dHhFYThaVzlsVEErYmpqejkyZU1YRnE2KytpclMwdERyUDExZUUxNVlXMmlFaElYam1tV2V3Yk5reWZQNzU1MUNwVkpCbEdmZmNjdzhtVEpoZzg3enRtWTllcjhla1NaT3NHbXVMcXVldlRaczI3SUJFUk5SRW1JQWhvbXVDdXZNUVNGbzN5TG9TWVRGMThaRndHZm9QQUtnc3hpc3dBUVBaQURuMU8waWQ1emdjNnFtd1B2Z3VOZ0VYQzhRVVVWMFNlUkMzZGU4RUp6WGY0cThsWjg2Y1FiZHVOUk5qVnhhbGRYWDl1NVg0K1BIajhkdHZ2MEduMDJIWnNtVjQ5ZFZYYTYwTGtwZVhoK1RrWkF3WU1LREd1U3NUQVptWm1XamJ0bTJ0YzdOMlhHTUlEdy9IM3IxN1lUUWE4ZW1ubjJMaHdvVTFFa0lmZnZoaGplSzl0Z29LQ2tKbVppWVNFeE10U1M1SDQ3VnAwd1laR1JuWXQyOGZFaElxdTYxVjFZZHhWSFoyTmxhdlhvMS8vT01mMVk3cjlYcDg5dGxuQUNvVFMrUEdqYk9jRS9HYXNaVTlXNUNxdGsxOS9mWFgwR3ExdVBmZWUyMjZ2ckN3RUJrWkdmVVcyWFcwQ08rVnhvNGRpMDJiTnVIY3VYTXdHQXp3OWZXMWVjN1hvc1RFUkFDVnIyVWlJbW9hL08yY2lLNEprbElOYlhBRUtvNy9LaXhteGFrLy8wN0F0SmtHT2VFVndKQXZMTDZjK2kya1RzOEFVczF2cUczaHBGWmh5YTFEOGREYVA0WE1LN1d3QlAvWkY0Zm53K3N2REVsTmEvYnMyUWdMQzhQdzRjUGg3KzhQbFVxRjFOUlVyRm16QmtEbGgra3J0NjUwNzk0ZG8wZVB4bzRkTzdCdjN6N01uajBiTTJiTVFOZXVYYUZRS0pDUmtZSERodzhqTWpJU1U2ZE9yZlhEOUpWdG5iLzY2aXZjZDk5OVNFbEpRVVJFaEYzakdzT0lFU093ZnYxNm5EdDNEdEhSMFpnL2Z6NW16cHdKYjI5dnBLZW40OGNmZjhUSmt5Y1JIQnhzU1hMWUl6UTBGRkZSVVlpSmlhbXpyYkN0d3NQRHNYNzllaHc0Y0FDeUxNUEZ4UVdEQmcwU0V0dk56UTFyMXF4QlJrWUdicjMxVm5oNWVlSENoUXY0L3Z2dmNlN2NPUURBUGZmY1U2MnR0b2pYakswYzNZTGs2dXBxVlRMRFlERGcxMTkveFo0OWV4QVhGNGNmZnZpaHpoVStZOGVPaGErdkw3Nzc3anU3NTFYbHhJa1QrT2lqanl6ZHVvREtKT1hERHorTXA1NTZDa09HREhINEhzMGxKcWJ5UzRuUTBOQm1uZ2tSMGMyRENSZ2l1bVk0OVJndk5BRmp1SGdFNXVJc0tOeDlBSVVXVXZ0N0lLZjhSMWg4bEYrQ25MTVRrcmZqWFp3bWRlK0U0WjNiWTA5eTNVdnFiZkZoMUJIYzF5OFl2dTVpTzBDUi9jeG1jNTN0Z1ZVcUZaNTc3cmthTFg3bnpKbURrcElTSER4NEVPZk9uY1BTcFV0clhDdEpFdHEwYVZQclBXKzU1UmI0K1BnZ0t5c0xVVkZSbGpvbFZ5ZFdyQjNYR0pSS0pSWXVYSWg1OCtZaE96c2JzYkd4aUkyTnJUYm04Y2NmUjA1T2prTUptTEN3TUh6NjZhZElURXhFVmxhV1hUVXpybGFWZ0tsYW5UTmt5UCt4ZCtmaFVWZG4vOGMvWjdMTVpJR3dyMkVMaTJGSFVWeFFkaENxSUNoV3JWb3JhbTBSYSt2U1BxMjErbWh0YlYxYVJTeHFYUXFQYlcwVkFWRmszMVVVbENYc1d5RHNld2hKSnBOa3ZyOC9JdnhBczh4eWtwa2s3OWQxUGRmbE0vTTluKzhOVnBHYmMrNXorWGtEZjhNeGRPaFE3ZDI3VndzV0xOQ0NCUXUrOC8yZ1FZTjAyMjIzZmVmemNQODNFNnhRamlDZFVkN3cyZno4ZksxZnYvN3MwYlBqeDQrZm5iMGlsVFJCS3ZPSTFhWk5telIxNmxSOStXWEo4ZERrNUdUOTdHYy9VMHhNakY1ODhVVWRPblJJdi92ZDc1U1dscWFiYnJwSi9mcjFxL0RtcW1oeVptaDBiR3lzbFIxaEFJREFWSjlmS1FEVWVQRWRyNVNKODhncDlGYjhjQ0FjUjk2Tjg1UjQ2YTJTSk5QcVIzWWJNSktVOWFaa29RRmpqUFRINy9WVi8xZitxMkovZUZkY1MxS2VyMGkvbi8rRkpvNFpFSFlXN1BqTmIzNmpoUXNYYXR1MmJUcDU4dVRadVNRWFhuaWhSbzhlWGVwY0VyZmJyYWVlZWtwTGx5N1YzTGx6dFhYclZ1WGs1TWp0ZHF0cDA2YnEzcjI3aGc4Zlh1clJKcWxrSU93enp6eWpTWk1tS1NNalE0N2psRHFJTk5EbktrdUxGaTMwNnF1djZsLy8rcGRXckZpaHc0Y1B5K1B4cUhQbnp2cis5Nyt2WHIxNm5mM05kekMzMkp5cmZ2MzY2dHUzcjVZdFc2WlpzMmFWT1I4a0dCMDdkbFNMRmkyMGYvOStTZmFPSDBrbGpha25uM3hTNzczM251Yk1tYVA5Ky9mTDQvR29ZOGVPR2pseXBQcjM3MS9xdW5EL054TnBmcjlmanp6eWlEWnMySERlRmRzeE1USHEycldyTHIvOGNsMXh4UlZxMGFLRjlYZjdmTDZ6Ly92SXlNaVFWTktzR2pwMHFPNisrMjdWcjE5Zmt0U3RXemY5L2U5LzEvejU4N1Z6NTA3OThZOS8xQ3V2dktLQkF3ZHF5SkFoMWVKSXo1bW0yVlZYWFZVbHM0SUFBQ1dNNHpqaC81YytBRmh5OGw4VFZMQnhyclc4K0hhWHF2NjRxV2YvZjJmVldEbkhGbHZMbDR4Yy9WWkxDYTByZmpRQWo4NytWSk0vWFdjbHl4aHA0VS9HcWtlTFJsYnlhck9MMzNoWHErNjZLZEpsMUdyLys3Ly9xK1hMbDZ0eDQ4WWhIM25adW5XckpreVlvS1NrSkUyZE9yWE1hNEVqNmN5dWtMRmp4K3JlZSsrTmNEWGxHenAwYU5nN1lKS1NralI5K3ZUelBuL21tV2UwWU1FQ3hjWEZxWGZ2M3VyWHI1OHV2L3p5Z1A5K0JYTUV5ZS8zYTkyNmRWcTZkS2tXTDE2c25KeVNXVnpHR0YxeHhSWDY0UTkvcUxTMHRGTFg3dHk1VTIrOTlaWldybHlwYy85enVuSGp4cnIwMGt0MTZhV1g2cUtMTGxKOGZQeDM2cE9rZWZQbUJmVGpPWGNJYjZCcnlwT2RuYTA3N3JoRGVYbDVtang1Y3BrL3ZzckF2MHNCMUFhbW5Nbm03SUFCRUZVOFhhKzIyb0R4Wlg0cGYrNHh1WklhbG56UTZrN0phZ1BHS1prRjAvRzNWdEorUGVnU1RWKy9Rd2R6Y3NQT2NoenAwZGtyTkhQY2RlS0NDMVJuanVPY0hSaDY3clhMd2VyVXFaTUdEeDZzK2ZQbmE4cVVLUm8vZnJ5dEVtc3RyOWRiN2xHaVVOeDAwMDNxMDZlUExydnNzdS9jS0ZWY1hCelE3VU9IRGgwcXQ2NEhIbmhBWGJwMDBTOS8rVXRsWjJlZi9kenRkbXZRb0VHNjRZWWIxS1pObTNMZmtaYVdwcWVlZWtwWldWbWFObTJhNXMyYnA0S0NBaDA1Y2tTelpzM1MrdlhyOWVLTEwzNm5BUk5wVTZaTVVXNXVyb1lQSDE2bHpSY0FBQTBZQUZIRzNXbUFGQk1yRlJmWkNYVDhLdGcwWHdrWGwveUptMmx5dFJ4UGM4bDd3RTYrVkhJYlV2dGZTcTd3L3lNNzJSMm5QM3p2Q28xN04vdy81WlNrVHpNUDZLTk51M1J0bDNZVlB3eEVxZFdyVit2SWtTT1N3aDhZT243OGVIMzk5ZGVhUG4yNit2ZnZyNjVkdTlvb3NkWXl4bnhuZGxHZ3lycWxxRjI3ZHVjTmh2NzIrMnhjSTU2Y25LeTB0RFJkZHRsbG1qTm5qdHEwYWFNUkkwWm8yTEJocWxPblRsQlpyVnExMGdNUFBLQjc3cmxIaXhjdjF0eTVjNVdabWFrbm4zenl2SnZOb3NINjlldjE0WWNmcWxHalJsRy93d29BYWlLT0lBR0lPaWVuM3EyQ3JVdXQ1Y1czNzZ2NlAvci8xNlE2TzU2VnMvMVAxdklseWZSOFhhYlpHQ3RaamlOOWY4cEhXcmpkemhXcWJldlgxYWMvdTBudTJQQnVhNnJOMkRaZnVlYlBuNi9CZ3dlcnRCMjdSNDRjMFlNUFBxaURCdy9LN1hacnlwUXBhdENnUVZqdjI3aHhveDUrK0dIVnExZFBreVpOT2p2Ykl4cFVweU5JaHc0ZGtqRW01SUhHUjQ0Y2tjdmxVc09HRFMxWEZyaUNnZ0x0M3IxYm5UcDFzcHFibjUrdmhJU0VVcjg3TTdTNXFuZkdIRDkrWE9QSGo5ZXBVNmYwd2dzdktEMDl2VXJmTC9IdlVnQzFBMGVRQUZRcjdpNVhXMjNBK0haOUxuL2VTYmtTNjBtU1RPcnRjblk4SnpuRkZhd01uSlAxbHJVR2pESFNuMGRlcWI0VC82T0NvdkJyekR4eFNxOTl2bDczWDluTFFuV0FmYzgrKzZ6ZWVlY2REUnMyVEYyN2RsV2RPblYwNnRRcHJWbXpSdE9uVDlmcDA2Y2xTVC82MFkvQ2JyNUlVcGN1WGZUT08rL0k1L05adTdXb05tcmF0R2xZNjgrOVFqdFMzRzYzOWVhTHBES2JMMUxWTjE3TzhIZzhaNDlFUlZQVEVRQnFFeG93QUtLT08zMndaQjZUSEwrZFFIK3hDamJQVjhKRlk3OTVRVE9aSnQrVGN5aTB3WkdsT3Y2cGRIcUxsR3puOW90MkRWTDBZUCtMOU1jRlgxckplMjd4YXQxeTRRVnFsRlQyYndxQVNESEdhTy9ldlhyenpUZEwvZDdsY3VuMjIyL1gyTEZqcmIyVDM0Q2l0a2xNVFB6T1RCMEFRTlZ5UmJvQUFQZzJWMUlEeGJlOXhHcG13WVk1NTMvUTZrNnIrWkxrWkwxdE5lLytLM3VwZlNNNzE0T2VMaWkwMXN3QmJKczRjYUpHang2dDl1M2JLekV4VWNZWUpTUWtxRjI3ZGhvelpveGVlKzAxM1hiYmJaRXVFd0FBSUN6c2dBRVFsZHhkaHNtM2E2VzF2SUlkSytSNFQ4bDQ2a3FTVE1PcjVDUzFsM0ozV0h1SHMvOWRtVTZQU1RGMi9vVFJIUnVqNTBiMjA1aTM3T3pVbWJKcWsrNjZ0SnU2TkEzL0NBZGdVOGVPSGRXeFk4ZElseEVWYkZ3ekRBQUFvaE03WUFCRUpYY1h1OWVhcXJoSUJac1hudk9Ca1duMUk3dnZLRG9sNThBMHE1SDkwbHJxaGg0ZHJHVDVIVWVQZnJ4Q2pGNEhBQUFBcWg0TkdBQlJLYVp1TThXbDlyU2E2ZjNXTVNUVDRtYkpaWGNBcDVQMVZzVVBCZW4zSTY1UUhiZWRvWTFMZCs3VG5DMjdyV1FCQUFBQUNCd05HQUJSeTkxbG1OVTgzL1psY2dweS8vOEhjZlZsbWw5djlSMDZ0VmJLL3RwcVpKUGtSUDEyYUI5cmViK2I4Nmw4eFpZR0hBTUFBQUFJQ0EwWUFGSEwwOVZ1QThZcDhxbGc2K0x6UGpPVk1velgvaTZZT3kvcHFwNHQ3RnpadXVOb3R0NWNtV0VsQ3dBQUFFQmdhTUFBaUZveERkb290cG1kYTUzUDhHNzQ1UHdQVWk2VTZ2YXcrZzduNERTcDhLVFZ6QmlYMFF1aitza1lPM2wvWHJSYXgvTzhkc0lBQUFBQVZJZ0dESUNvNXJGOURHbnJFam0rL0hNK01mWjN3UlI3NWV4LzEyNm1wRjR0RzJ0Y24yNVdzcks5QmZyVHdsVldzZ0FBQUFCVWpBWU1nS2ptN25LMTFUeW4wQ3ZmdHFYbmZXYWEzeURGMXJYN25xeTNKZG0vYnVqUklaZW9jWEtDbGF5M3Z0eWd6WWVQVzhrQ0FBQUFVRDRhTUFDaVdteVRqb3BwMk5acTVuZU9JY1VreXJTODJlbzdsTHROenZFVmRqTWxwWGpjK3YySUs2eGtGZnNkL1dvVzExSURBQUFBVllFR0RJRG9ab3oxWTBnRld4YkpLVHgvL29scGRaZlZkMGlTS21FWXJ5VGQwTDJqK3FXMXRKSzFmTmMremRpd3cwb1dBQUFBZ0xMUmdBRVE5V3hmUiszNDh1VGJ2dno4RDVQYXl6UWFaUGM5aHo2U0NnNWJ6WlFrWTZSblIxNmwrQmc3L3dwL2JQYW55dk1WV2NrQ0FBQUFVRG9hTUFDaVhsekxib3FwMjh4cXBuZmozTzkrMlBvZXErK1FVeVJuMy8vWnpmeEdoMGIxOUl2K0YxbkoybjhxVnk4cy9jcEtWazJWRUJ1cnZFS2FWQUFRcXJ6Q0lpWEd4VWE2REFDSUtCb3dBS0tmY2NuZDFmSXhwTTBMNUJUNXpuOU5vOEZTWWx1cjczR3lwa2hPc2RYTU0zN2U3eUoxYWRyQVN0YWs1V3UwODFpMmxheWFLTFZ1c25hZTVPY0hBRUsxODJTMlV1c2tSN29NQUlnb0dqQUFxZ1hyeDVDOE9mTHQvT3o4RDQxTHByWGxXVERldlhLT3pyZWIrWTM0R0pjbWpoa29sekZoWi9tSy9mck54L2FIQnRjVS9kdTAxTXl0dXlKZEJnQlVXek8zN2xLL05uYm1sd0ZBZFVVREJrQzFFTis2dDF4SmRuWjduRkh3N2R1UUpKbVdQNUJpN0Z6emZOYWV5aG5HSzBtOVdqYldoQ3Q3V3NtYXQzV1A1bXpaYlNXcnBybTkrd1g2Yk45QnJUNWdmNllQQU5SMHF3OGMxdWY3RHVtSDNkTWpYUW9BUkJRTkdBRFZneXRHN3M1RHJFWVdiSm92Rlg5cnJrZHNpa3lMNzF0OWozTjBnWlJmZVkyTlh3MjhXR2tOVTZ4ay9lYWpGU29vcXB3alU5VlpVbHljSHJ2eUVqMjIrSE9hTUFBUWhOVUhEdXV4eFovcnQxZGV6QXdZQUxVZURSZ0ExWWJ0NjZqOStkbnlaYTc4enVlbTlkMVczeU01SmJOZ0tva25MbFlUeHd5VWhaTkl5anh4U2k4dlh4TitVQTNVcDBWVFBkSC9VajJ4N0F2OVljVXFaUnc1eG1CZUFDaEZYbUdSTW80YzB4OVdyTklUeTc3UUUvMHZWWjhXVFNOZEZnQkVuSEVjeDRsMEVRQVFDS2U0VUVmK2VLbWNndFBXTWhNdXZrbDFyM3ZxdSsvNmNyU2M0OHRMV1JHaStJWnk5Vjh2dWVMdFpYN0xyMll0MTk5WFpvU2Q0NG1MMWVjL3UwbXQ2dFd4VUZYTmsxdFlxS25ydDJqcDduM2FtM09hSmd3QWZFdGlYS3hTNnlTclg1dVd1cjM3QlVxS2k0dDBTUUJRWll3cCs0OUZhY0FBcUZheTMzdFkzclV6cmVXNWtocW84UzlYU0s2WTh6NTNEbjBrWjgwZDF0NGpTYWJIYXpMTnI3ZWFlYTVjWDZINlR2eVBzazdtaEowMXFtdWEzcnJaN280akFBQUFvS1lycndIREVTUUExWXFueTlWVzgveTV4K1hidmVvN241c21WMHVlVkt2dmNySXFieGl2SkNYRngrbXZvL3RieVpxNVlhZVc3TmhySlFzQUFBQUFEUmdBMVV4OHg2dGs0dTNlVWxUYWJVZ3lzVEt0NzdUNkhwMzRURHE5Mlc3bXR3eG9uNnBiTDdKenk4VC9mTFJDaGNWK0sxa0FBQUJBYlVjREJrQzFZdUk4Y2w4dzBHcW1kOE5jeWZsdW84RzB2TTM2ekJZbjYyMnJlYVY1YXNUbGFsb25NZXljclVkTzZQWFB3NThwQXdBQUFJQUdESUJxeU5OMWhOVTgvK2tqS3R6ejlYZS9pRzhvMDN4czJQbm5EdHB5OXI4ckZlZUduVm1lRkk5Ykw0enFaeVhyVDR1KzFLR2NQQ3RaQUFBQVFHMUdBd1pBdFJQZnFaOU1uTjFqU043U2ppRkpNcTN2Q1R2N3ZDbGNSVGx5RGt3TE83TWl3OVBiNnZydUhjTE9PVjFRcUNmbWZtNmhJZ0FBQUtCMm93RURvTm94Y1FseVh6REFhbWJCaGptbEhrTlMzZTVTdlV1dHZzdkplbFBuNzR1cEhIKzhwcThhSm5yQ3p2blBtcTM2YlBjQkN4VUJBQUFBdFJjTkdBRFZrcnZyY0t0NXhhY09xbkRmK2xLL002M3Z0dm91blZvdlpaZHk1TW15UmtrSmV1YmFLNjFrUFRoanFYd001QVVBQUFCQ1JnTUdRTFhrN2pSQUppNzgzUjNuS3ZNWVVyTnJKWGRUcSsrcTdDdXB6eGpUcllPR3A3Y05PMmZya1JONmVmbWE4QXNDQUFBQWFpa2FNQUNxSlJPZm9QaE8vYTFtRm1SOElqbWxIQTB5Y1RLdGZtVDFYYzZCYVZMaENhdVpwVEZHZW43VVZhcnJDZjgycCtjV3I5YXU0OWtXcWdJQUFBQnFIeG93QUtvdGorMWpTQ2YzcWZEQXhsSy9NNmwzU0NiTzNzdjhCWEwyLzl0ZVhqbWExVW5TTTllRWZ4U3BvS2hZRDgxY1ZtcVBDZ0FBQUVENWFNQUFxTGJjRnd5VWlYVmJ6U3dvNHhpUzNFMWttbDFuOVYxTzF0dXFpbUc4a3ZUOW5wMTBYYmYyWWVjczJiRlg3Ni9mWnFFaUFBQnREeEI4QUFBZ0FFbEVRVlFBb0hhaEFRT2cyakx4aVlydjFNOXFwcmVzWTBpcWhHRzh1VHZrSEZ0cU43TU1KVWVSK3FsWm5hU3dzeDc5K0ZPZHlDK3dVQlVBQUFCUWU5Q0FBVkN0V1QrR2RIeTNpZzV0TGYzTGVyMmx1cjJzdms5N1hyZWJWNDc2Q1c2OWNzUEFzSE9PNXVicnlibWZXNmdJQUFBQXFEMW93QUNvMWtxT0lZVS9ZUFpjM28xenl2akd5TFM1eCtxN25NTnpwUHpkVmpQTDA3OTlxbjV5Ulkrd2M2YXMycVRQZHgrMFVCRUFBQUJRTzlDQUFWQ3RHWGV5NGp0Y1pUV3p6RGt3a2t5ek1WSjhRNHR2YzZyc1N1b3pmamYwVXFVM2FSQjJ6b016bDhoWDdMZFFFUUFBQUZEejBZQUJVTzE1dXRrOWhsUjBlTHVLRG04di9VdFh2UDBycWZmK24xU2Nield6UE83WUdMMTY0MkRGeDRUM1M4Q1d3eWMwYWZrYVMxVUJBQUFBTlJzTkdBRFZudnVDUVRJeEZxK0lsbFJRNWpFa3liUWFaL2RLNnNLVGNnNjhaeTh2QU4yYU5kU2pReTROTytmWnhhdTE2M2kyaFlvQUFBQ0FtbzBHRElCcXozanFLTDdEbFZZenZSdktic0RJM1ZTbStmVlczK2ZzK2J1cTZrcnFNOGIzN2FFcjI3VU1LNk9ncUZnUHoxeFcxc1ZSQUFBQUFMNUJBd1pBamVEcE5zSnFYdEhCelNvK2xsbm05NmJ0VDYyK1R6a2JwQk5WZTdPUXl4aTljc05BMWZXRU44UjQ4WTY5bXJhK2pDTmJBQUFBQUNUUmdBRlFRN2pUQjBreHNWWXp5OTBGVTZlYlRBTzd1MjZjM1ZWM0pmVVpMVk9TOWR6SWZtSG4vT2JqRlRxWlgyQ2hJZ0FBQUtCbW9nRURvRVl3bnJweXQrOXJOYk9ndkFhTUpGbmVCZU1jL2tqeTdyT2FHWWdiZW5UUTJCNGR3OG80bXB1dkorZXV0RlFSQUFBQVVQUFFnQUZRWTdndEgwTXEzSitoNHBObE4wUk1vNkZTWXBxOUZ6ckZjckxldHBjWGhEK1B2Rkl0VTVMRHl2akhxbzFha2JuZlVrVUFBQUJBelVJREJrQ040VTRmTExsaXJHYVd1d3ZHdUdUYS9NVHErNXk5VXlSLzFSL2xTZkc0OWJjYkJzbVk4SEorTm0yeDhueEZkb29DQUFBQWFoQWFNQUJxREZkQ2l1SXRIMFB5YnZpazNPOU55NXVsdUhyMlh1ZzdKdWZnQi9ieWd0QzNYUXRONk5zcnJJek1FNmYwKy9rY1JRSUFBQUMralFZTWdCckYwL1ZxcTNtRldXdFVuSDJnN0FkaUVtVlM3N0Q2enBKaHZKRzUxL25YZ3k5UnQyWU53OHA0N2ZQMStteDNPVDluQUFBQVFDMUVBd1pBamVMdVBOVCtNYVNOYzh2OTNyUytXeklXYjJBNnRWWTZ1Y3BlWGhEY3NURjY4NlpoU25iSGhaemhPTkw5MHhZcnY1Q2pTQUFBQU1BWk5HQUExQ2l1eEhxS1Q3dmNhbWE1MTFGTGtxZTVUTFBSVnQvcDdLbjZLNm5QYU44b1JSUEhEQXdyWTlmeGJEMDkvd3RMRlFFQUFBRFZIdzBZQURXT3ArdHdxM21GZTFiTG4zT2szR2VNN1N1cEQ4NlVDZzVaelF6R3FLNXArdWtWUGNMS21QelpPcTNjYzlCU1JRQUFBRUQxUmdNR1FJM2o3bUw1R0pManlGdkJNU1RWN1NuVnQ3anp4aW1Tay9VUGUza2hlSHpZWmVyVHVsbkk2eDFIbWpCdGtid2NSUUlBQUFCb3dBQ29lVnlKOVJYZnRvL1Z6SUtNanl0OHh2b3VtTDF2UzM2ZjFjeGd4TVc0OU1aTlE5VXcwUk55eHM1ajJmckRnaTh0VmdVQUFBQlVUelJnQU5SSW5tNGpyT2I1ZHErU1ArZHd1YytZeGxkTENXM3N2YlRnc0p4RHMremxoYUJGM1NTOTl2MGhNaWIwakZjK1hhc3ZPSW9FQUFDQVdvNEdESUFheWQxbHFHUXMvaXZPY2VUTitLVDhaMHlNVE51ZjJIdW5JanVNOTR3QjdWUDFxNEdYaEx6ZWNhVDdQMWpNVVNRQUFBRFVhalJnQU5SSXJxU0cxbzhoZVFNNWh0VHlCMUpzWFhzdlBmbGx5YlhVRWZiUWdJczBxRU9ya05kdlAzcFN6eXlNek5YYUFBQUFRRFNnQVFPZ3h2SjB0M3NNcVhEUFZ5bytWY0ZSbXBna21kVGJyYjdYMlIzNVhUQXVZelQ1eHNGcVVUY3A1SXhKSzlacVZWYmtibllDQUFBQUlva0dESUFheTkzbGFydTNJVWtxeUpoZDRUT216VDJTc2ZkZTUrQTB5WGZNV2w2b0dpWjY5TmJOd3hUckN1MlhEci9qYU1JSGkxUlFWR3k1TWdBQUFDRDYwWUFCVUdPNWtob29QczNpMWRDU3ZBRTBZT1JKbFdrNnl0NUwvVDQ1ZTZmWXl3dkR4YTJhNnFuaG9mK2NianR5VW45WThJWEZpZ0FBQUlEcWdRWU1nQnJOMC8xN1Z2TUtzOWFvK09TK0NwK3pmaVYxMWx1U1UyZzFNMVQzWE5aZG83dTFEM245eTh2WGFzbU92UllyQWdBQUFLSWZEUmdBTlpxNzgxQXBKdFpxWmtGRnR5RkpVc3BGVWoyTFE0QzkreU4rSmZVWnhrZ3ZqaDZnRG8zcWhaengwL2NYNm1odXZzV3FBQUFBZ09oR0F3WkFqZVpLU0pHN3cxVldNd081RFVtU3JGOUp2ZnRWcTNuaFNIYkg2ZTJiaHlraExyVG0xcUdjUEQwd2ZiRWN4M0poQUFBQVFKU2lBUU9neHJOK0RHbmZlaFdmeUtyd09kUGtlMUpDYTNzdlBybXE1UCtpUk9lbURUUjU3R0FaRTlyNlR6YnYxcHRmWk5ndENnQUFBSWhTTkdBQTFIanU5TUV5c2ZGV013TWF4bXRpWmRyODJPcDdvMmtYakNSZDI2V2RIaDkyV2NqckgvdmtNMjA4ZE54aVJRQUFBRUIwb2dFRG9NWXo3bVRGZHhwZ05UT1E2NmdseWFUZUxzV0ZQaXZsMjV4RE15VnZkQTJ3bmRDM2wzNTRjZWVRMWhZVUZldWUvOHlYdDdESWNsVUFBQUJBZEtFQkE2QldzSDRNYWY4R0ZSL2ZYZkdETVVreXJjYlplN0ZUTEdmUEcvYnlMREJHK3ZPMVYybEErOVNRMW04K2ZGeS8rK1F6eTFVQkFBQUEwWVVHRElCYXdkMXBvRXhjZ3RWTTcvb0FkOEcwK2JIa3NuY0V5c21hSWhYbldzdXpJUzdHcGJkdUhxWUxtdFFQYWYwYlgyelFKNXN6N1JZRkFBQUFSQkhqT054QkFhQjJ5UDdQTCtSZC81RzF2TmhtNldwNDM4eUFublUyUGl3bjYyMXI3emFkL3l6VDJ1TE9Ha3Yybk16UjBNblRRcnBpdWtHaVIwdnZ1MUhONnlaVlFtWDI1QlQ0OVBMeXRacTlPVk83am1jcno4ZnhLZFFlaWZHeGF0Y2dSU1BTMjJyQ2xUMVZ4MjEzdmhZQUFOV2RNV1ZmVVVFREJrQ3RVYkJwdms3K2M3elZ6SVlQekZGc28zWVZQNWlYS2YveVBwTGp0L1BpeERTNXJ2eGNNdEcza1hIMTNzTWErY1lNRlJRVkI3MzJxclNXbXZhamErVUs5V3FsU3Jaa3gxNzlmUG9TRGV6UVNyZjJUbGQ2ay9wS2lvK0xkRmxBbGNuMUZXcno0Uk42Wi9WbUxkcWVwYitPN3EvK0lSNC9CQUNnSmlxdkFSTjkvK1VPQUpVa3Z1TlZNdTVrcTVrRkdSOEg5bUJpVzVtbW8reTlPRytubktNTDdPVloxRHUxaWY1Mnc2Q1ExaTdidVU4VGw2K3hYSkVkUzNiczFYM1RGdW5sNndmcWhldjZxWGRxRTVvdnFIV1M0dVBVTzdXSlhyaXVuMTYrZnFEdW03WklTM2Z1aTNSWkFBQlVDelJnQU5RYUp0WXRkK2NoVmpPOTZ3TnN3RWd5N2U2MyttN3QvcHZkUEl1dTY5WmVqdzI5TktTMWY1ai9wYjdlZDloeVJlSEpLZkRwNTlPWDZOVWJCNnR2dXhhUkxnZUlDbjNidGRDcll3ZnJnUThXSzZmQUYrbHlBQUNJZWpSZ0FOUXFudTdYV00wck9yeE5SWWUzQmZadzNaNHlEZnRaZTdkemJLbVVzOUZhbm0wUFhIV2hicjBvUGVoMVJYNi83dnozUEIzTDgxWkNWYUY1ZWZsYURlelFTbjNiMG53Qnp0VzNYUXNON05CS0x5OWZHK2xTQUFDSWVqUmdBTlFxOGUydmtDc2h4V3FtTitPVHdCKzJ2QXZHMmYycTFUeWJqSkdlRzlWUFY3WnJHZlRhckpNNXV1dmRlU3J5VzVxWkU2Ylptek4xYSsvZ20wbEFiWEJyNzNSdU1RTUFJQUEwWUFEVUtpWW1UdTR1dzZ4bUZtUjhKQVU0ejl3MEhDRFY2V2J0M2M2Qi8wcStvOWJ5Ykl1UGNla2Z0d3hUeDhiMWdsNjdiT2MrL2UvY3p5dWhxdUR0T3A2dDlCQ3YyQVpxdXZRbTliWHIrS2xJbHdFQVFOU2pBUU9nMXJGK0RPbkl6c0NQSWNuSXRQdVp2WmY3ZlhLeTNyS1hWd25xSmJqMTd1M1hxR21keEtEWHZySmluZDViRitqUGJlWEo4eFV4Y0Jjb1ExSjhuSEo5aFpFdUF3Q0FxRWNEQmtDdEU5L3VVcm1TR2xqTjlBWjZHNUlrMDJ5VWxORGEycnVkUFc5Sy91Z2VnTm1tZmgxTis5RzFhcERvQ1hydHp6NVlySFVIb25lWER3QUFBQkFJR2pBQWFoOVhqTnhkaDF1TjlLNy9PT0JqU0RLeE1tM0gyM3U1NzRpY2c5UHM1VldTOUNZTjlONGQxeWpaSGR4T2tvS2lZdjN3bjNPaWFpZ3ZBQUFBRUN3YU1BQnFKVS8zNzFuTkt6NldxYUtEbXdOKzNyUzhWWXF6dHd2SHlad3NLY0FHVUFUMWJORlkvN3J0ZTNMSHhnUzFMdHFHOGdJQUFBREJvZ0VEb0ZhS2I5MWJyanBOckdZR2N3eEpNUWt5YmU2MjkvS2NERG5IUDdXWFY0bXVhTnRjVTM4d1hIRXh3ZjBTRkUxRGVRRUFBSUJnMFlBQlVEdTVZdVRwTnNKcVpGREhrQ1NaMW5kTE1RbjJDdGc5MlY1V0pSdmNzWlZldTNHSVhNWUV0UzVhaHZJQ0FBQUF3YUlCQTZEV3NuNE02VVNXQ2c5c0NIeEJYQU9aMU51dHZkODUvSW1VdDh0YVhtVWIxVFZOZi8vK0VNVzRnbXZDTUpRWEFBQUExUkVOR0FDMVZseHFMOFhVYTJrMXMyQjlFTWVRSkprMlA1Rk1jUE5ReXViSTJmTzZwYXlxY1YyMzlucnJwbUZCSFVjNk01VDN5T244U3F3TUFBQUFzSXNHRElEYXl4ajd4NUF5WmdkMURFa0pyV1dhamJIMmZtZnZPMUxSS1d0NVZlR2FMdTMwOXMxWEt6NklKa3pXeVJ5Ti9jY3NaWHNMS3JFeUFBQUF3QjRhTUFCcU5iZnRZMGduOTZsdzM3cWcxcGgyOTFzc0lGZk8zdit6bDFkRmhxZTMwZFFmREEvcWRxU01nOGQweTlUWnlpOHNxc1RLQUFBQUFEdG93QUNvMWVLYWQxVk1nOVpXTTcxQkhrTlNuYTR5alFaYmU3K3orelhKS2JTV1YxV0dkR3F0ZjkwMlFwNjQySURYck54elVELzY5MXo1aXJtZUdnQUFBTkdOQmd5QTJzMFllYnBmWXpYU3UvNGp5UW15SVdCekY0eDNyNXlESDlyTHEwTDkyNmRxNXJoUmFwRG9DWGpOL0sxN2ROLzdDMVhzRCtMb0Z3QUFBRkRGYU1BQXFQVnNOMkQ4T1lmbDI3MHFxRFdtUVY4cDVVSnJOVGlaRXlWVno0WkU3OVFtK3VTZU1XcFR2MDdBYTZhdDM2Ny8rV2g1VU9OM0FBQUFnS3BFQXdaQXJSZmJwS05pbTNTd211bGQ5MUdRSzR4TXU1L1pLK0RVZWpuSGw5dkxxMkx0RzZYb2t4K1BVWThXalFKZTgrWVhHL1NIQlY5VVlsVUFBQUJBNkdqQUFJQXg4blMvMW1wa3dZWlBwT0xnaHNPYUp0ZEl5UmZZSzJMWEpIdFpFZEFrT1ZFZmpydE9BenUwQ25qTkMwdSswaXNyZ2h1Q0RBQUFBRlFGR2pBQUlNblR3MjREeHA5M1FyNWRud1czeUxoazBoNjBWb056ZEw1MGVwTzF2RWhJZHNmcFg3ZU4wQjBYZHdsNHpXT2ZmS3AvZnJXNUVxc0NBQUFBZ2tjREJnQWt4VFJvcmJqVW5sWXp2ZXRtQmIzR05Cc3RKYVpacThISmZNVmFWcVRFeGJqMHduWDk5TUoxL1JRWEU5Z3ZXdzlNWDZKL2Y3MmxraXNEQUFBQUFrY0RCZ0MrNGVrNXltcWVkK004T1VVRndTMHlNVEpwdjdCV2c3UC9QY2w3d0ZwZUpOMXhjUmQ5ZU5kMWFsb25zY0puL1k2ais2WXQwdVJQT1k0RUFBQ0E2RUFEQmdDKzRlazJRbkxGV010ekNrN0x0MjFaME90TWk3RlNRbXRMUlJUSzJmTzZuYXdvY0VtcnBscjAwN0hxMDdwWlFNOC9PdnRUL1dIQmw5eU9CQUFBZ0lpakFRTUEzM0FsTjFKODJoVldNNzNyZ3orR0pCTW5rL1p6YXpVNFdXOUxSYWV0NVVWYTB6cUptakZ1bE1iMzdSSFE4ODh2WHExZnpscW1Jcisva2l1TEhtKzg4WVpHalJxbE45OTg4enZmRFIwNlZFT0hEdFdycjc0YWdjcHF0NWRmZmxuUFB2dHNwTXNBQUFBUkVodnBBZ0FnbWlUMEhDbmY5dUIzclpTbFlQTkNPYjQ4bWZpS2o4MmN5N1M0V2M2TzV5VHYvdkNMS0RvbFo5OVVtVFkvRFQ4clNzVEh1UFRVOENzMHBHTnJqWDkva1E3bTVKYjcvSnRmYk5DMm95ZjF4azFEMVREUlUwVlZSczcwNmRQbDlYbzFmZnAwalJzM0x0TGxSTlQ0OGVQbDlYckR6dkY0UEhybGxmSm5LaTFhdEVnblRwelE5ZGRmWCtiM3AwNmQwaU9QUEZMcTl5dFhydFRtelp0MXh4MTNoRjB2QUFDSVBqUmdBT0FjN3M1RFpXTGR3Yzl1S1lOVDZGWEI1b1hCMzdMa2lwZHA5ek01bS83SFRoMlprMlZhM3kyWk9DdDUwYUovKzFRdHYvLzdlbkRHRXMzY3NMUGNaNWZ0M0tmQmYzdGZVMzl3dGJvM2IxUkZGVmFlblR0M0tpMnQ5SUhOMTE1N3JXYk5tcVZSbyt6T05mcTJmZnYyYWNLRUNmTDcvWHJwcFpmVXBrMmJnTmI1ZkQ3cnRiaGNMc1hHZnZjL2E3S3lzcXcxWU1xVG01dXJsMTU2U2FkUG45Ym16WnYxMEVNUHllMTJCNXcvYytaTVRabzBTWDYvWDZtcHFSbzhlSERBYS9mdDI2Zjc3cnRQeGhoTm5EaFJxYW1wQWE4RkFBQlZod1lNQUp6RHVKUGtUaDhzYjhiSDFqSzk2ejhLNlpwcjAvSTJPVHRma0FvT1d5aGluNXlETTJXYTN4QitWcFNwbitEV216Y04wN3RydHVnM0gzK3FiRy9aemJPc2t6a2EvdnAwUFRmeUt0M2M2d0laVTRXRldySjA2Vks5K2VhYjJyZHZuK2JObTFmcU0vZmVlNi91dmZmZVNxM0Q1L1BwaVNlZTBPblRwL1hvbzQ4RzNIeVJwR3V1dWNaNlBjT0dEU3R6WjRta01uK3VBakYwNk5BS24wbEtTdEtmLy94blBmNzQ0MXEwYUpIMjdObWpwNTkrV2cwYk5peDNYVkZSa1Y1NzdUVjk4TUVIa3FTYmI3NVpnd1lOQ3FxK2xpMWI2cEZISHRFVFR6eWgzLzN1ZC9yYjMvNFdWUE1IQUFCVURXYkFBTUMzZUhxT3RKcFhzRzJKL1BuWndTK004Y2kwdTk5YUhjNnVpWkpxNWpSYVk2U2JMN3hBWC96OFp0M1dPNzNjWjcyRlJab3diWkYrOE03c0NvOHVSYU5ObXpacDM3NTlrUzVEVTZaTVVXWm1wdnIxNjZjQkF3WkV1cHlvMExGalIwMmNPRkh0MjdmWGpoMDdkUC85OSt2Z3dZTmxQbi84K0hFOS9QREQrdUNERDVTUWtLRGYvdmEzdXV1dXUyUkM2QXoyN2R0WGd3Y1BWbFpXbHQ1KysrMHdmaFFBQUtDeXNBTUdBTDRsdm1NL3VSSlNRbXVhbEthNFNBV2I1aW5ob3JGQkx6V3BQNUt6ODYrUzcxajRkZVJreURtMlRLWmh2L0N6b2xTanBBUzlPSHFBN3JpNGl4Nlp0VXhyOWgwcDg5bTVXM2JyaXBmK282ZS9kNFZ1NnRWSnJ1cTRIU1pDRGg0OHFQZmZmMTl4Y1hINjhZOS9IUFQ2UUhhalpHVmxuWjFmRTg3dWxhcldzR0ZEUGYvODgzcjAwVWNWRnhlblJvM0tQdTdtY3JtVW5aMnQxcTFiNi9ISEgxZnIxdUhkZm5iWFhYZHArZkxsbWo1OXVxNjk5bHExYk5reXJEd0FBR0FYRFJnQStCWVRFeWQzMTZ1VnYrby8xaks5Nno0S3FRR2ptQVNadHZmSjJmcWtuVUl5WDVacWNBUG1qSXRTbTJqZXZkZnJuYTgyNjdsRnE3VTN1L1Jib0xLOUJab3diWkZlV2JGV3Z4bmNSOFBUMjFiTFkwbFY3ZDEzMzFWUlVaR3V1ZVlhTlczYU5OTGxCQ1NRWTBTMkpDVWw2WTkvL0tQOGZuK3BjMm5PcUZldm5wNS8vbmtsSmlaV09HTW1FSTBiTjlidzRjTTFZOFlNL2V0Zi85TEREejhjZGlZQUFMQ0hCZ3dBbE1MVGM1VFZCb3h2NTJmeTV4NlRLNm44ZVJDbE1hM0dsUndmS2p3UmRoM08wWVV5T1J1a09sM0R6b3AyTG1OMGUrL091cW5YQmZydjJxMzZ5NUt2dGV0NDZidWFOaDQ2cnR2KytZbmFOMHJSaEw2OTlMM09iZFVvS2NGNlRXZWFBR1BIamkxelJzdXJyNzZxOTk1N1Q5TDVPejlLYXlDYys5bTV6NWFWWVVOZVhwN216NTh2U2JydXV1dXNabGVtVnExYWhidzJLeXVyek85ZWVlV1ZzL05iQWhWb002aGp4NDRWM3J6MGJkZGRkNTFtekppaGhRc1g2aWMvK1ltU2s1T0RXZzhBQUNvUERSZ0FLRVY4bTRzVlU3ZVppaytWUGI4aEVJNGtJMG1PWDk0Tm55aXh6NjNCaDhRbXk3UzVWODcyWjhLcTVXeE5tYS9JZEo5a0phczZpSTl4NmRhTDBuVnpyd3MwWThNT1RWeTJSdXNPSEMzMTJSMUhzL1dMR1V2MGl4bExKRW1KOGJIcTFhSnhWWlliOWI3NDRndDV2VjYxYnQxYTdkcTFpM1E1QVh2enpUZERYbHRldzZSKy9mb1ZObmNPSFRwMDNzMVBnVGFEbWpWckZsaUI1MmpWcXBYYXRXdW5YYnQyNmZQUFA5ZVFJVU9DemdBQUFKV0RCZ3dBbE1hNDVPbHhyWEtYL3oyOG1IUCsycnR1Vm1nTkdFbW16VDF5TWlkSlJUbGgxU05Kem9IM1pUbytLbmxhaEoxVm5jUzRqSzd2M2tIWGQrK2dqWWVPNjc5cnQrcS9hN2Zwd0tteUIvSG0rWXIwYWVhQktxeXliUC80eHo4a1NmLys5NzgxZS9iczh6NnJTcXRYcjVZazllblRwOHJmSFkxdXVlVVczWExMTGFWK2QvcjBhVTJlUEZsWldWa2FNV0tFbGkxYnB0T25UK3ZXVzIrVnorZFR2Mzc5bEpTVVpMMm1TeTY1Ukx0MjdkTHExYXRwd0FBQUVFVm93QUJBR1R3OVJvYmRnRGxYNGU3VktzNCtvSmlVNXNFdmprMlJhZk5qT1R1ZUQ3OFFwMGpPbnRka09qMFJmbFkxMWFWcEF6MCs3REk5TnZSU2ZacTVYL08zWnVuejNRZjBaZGFoU0pkV3BoWXRTaHBtNS82Ry9jeG5WV256NXMyU3BQVDA4bStiaWpaVk9RT21zTEJRSDMvOHNkNTU1eDJkT25WSzk5MTNuMGFQSHEwVksxWklrajc4OEVOdDJMQkJFeWRPMUdXWFhhWWhRNGFvVDU4KzVjNkxDVWJuenAwbFNWdTJiTEdTQndBQTdLQUJBd0JsaUcyV3J0Z21IVlIwZUx1MXpJS00yVXJzT3k2a3RhYk52WEl5SjB2RjRWK2Q3R1Q5UXlidElTbTJUdGhaMVpuTEdGM1pycVd1YkZkeVcweGhzVjhiRGg3VHA1a0g5TzZhTGNvNGFPSDJxUnJFY1J6dDNidFhVbmd6VlNLaHNtYkFuQ3M3TzF0ejU4N1ZCeDk4b0NOSGppZ3RMVTIvLy8zdjFhbFRwL09lKyt0Zi82cmR1M2RyenB3NW1qZHZucFl0VzZhVWxCUU5HREJBdzRZTis4N3p3VXBOVFpVa0hUaHdRSTdqaEhTdE5RQUFzSThHREFDVXhSaDVlb3pVNmZsL3NSYnBYVDhyNUFhTTRockl0UDVtSUcrNGluTGs3SjBxMDNaOCtGazFTRnlNUzcxYU5sYXZsbzAxdm0rUHM1ODNmR3h5Qkt1S0h0bloyU29xS3BKVWN1Tk9kVkpaTTJCeWNuTDB4UmRmYU1XS0ZmcnNzODlVVkZTa3hNUkVqUnMzVGpmZWVHT1p1MXJhdEdtakgvLzR4eG8zYnB5V0wxK3Vqejc2U0RObXpOQ01HVFBVdG0xYlhYMzExUm82ZEtoU1VsS0NydmZNMWRkRlJVVTZlZktrNnRldkgzUUdBQUN3andZTUFKVERkZ09tY0YrR2lvOWxLcVpoMjVEV203YjN5ZG56dWxUc0Ric1daL2RrbVRiM1NDWXU3Q3pVRHZuNStXZi9PaUhCL2kxUjFVMTJkcmJ1dlBOTzVlU1V6R1pLU2tyU1RUZmRwTEZqeDVaNisxQnBUYURZMkZnTkdEQkFBd1lNVUdabXBxWk5tNmFGQ3hmcTFWZGYxUnR2dktHWFhucEpIVHQyREtxdWM2KzA5bnJELzNjRkFBQ3dnd1lNQUpRanBuNnE0bHBkcU1Lc3I2MWxldGQvcktRQkllNDhpVzhrazNxbm5OMS9zMURJZmprSHBzbTB1Q244TE5RS2p1T2MvV3VYeXhYQlNvSlhHVE5nVWxKU2RQLzk5MnZ1M0xrYU9uU28rdmJ0SzdmYlhlcXpwMDZkT3R1WUtldmE2clp0MityQkJ4L1VYWGZkcGZmZmYxOWJ0MjROdXZrQ0FBQ2lGdzBZQUtpQXArZEl5dzJZajBKdndFZ3k3U2JJeVhwRDh2c3FmcmdDenM0WFpacmZLSm5xOVp2cDZ1N2NSa1l3MzBYYXVjMEZyOWVyeE1URUNGWVRuTXFhQVROdzRFQU5IRGd3NEl5MmJkdFcrR3hLU29yR2pRdnhxS0xPMy9WeTdtNFlBQUFRV1RSZ0FLQUNubTRqbFBQeDA1Sy8yRXBlMGVGdEtqcTBWYkZOUXh5MDZXNHFrM3E3bkQxdmhGOU03bFk1aDJmTE5MMG0vQ3hVS0Q0K1hqNmZUNmRQbnk3em1lUEhqMWRoUmNGSlNVbVJNVWFPNCtqWXNXUFZxZ0ZUV1ROZ2Z2N3puMnZEaGcwQloyVmtaQVMxRzJmZXZIa0JQM3ZHMGFOSEpaVWNiNnBYcjE3UTZ3RUFRT1dnQVFNQUZYQWxOVlI4Kzc3eWJWdHFMZE83L2lNbGg5cUFrV1RhL1V6TzNxbVdkc0g4UmFicDl5UnhVMHBsYTlDZ2dRNGVQS2p0MjB1L1dhdW9xRWhyMXF3cE4rUGNHMjM4Zm4rVkhnV0tqWTFWa3laTmRPalFJZTNidDYvYTNZUlVHWm8yYmFwVHAwNVYrTnorL2Z0VlhGelN4SFc3M1dyU3BFbWwxYlJ2M3o1SlVyTm16YmdCQ1FDQUtFSURCZ0FDa05CenBOMEd6THBaU2g3OGN5blUzeHg1V3NxazNsRXlrRGRjcDliSU9iWlVwbUgvOExOUXJrNmRPdW5nd1lQYXNXT0gxcTlmcis3ZHU1LzMvVC8vK1UrZE9IR2kzSXh6ZDUwY09uUkl6WnMzcjVSYXkzTEJCUmZvMEtGRDJySmxpeTY3N0xJcWZYZWdTdHRoRXU0TUdLL1hlMTdHNjYrL3JyWnQyK3JYdi81MWhXdTNiOSt1OGVQSEt6azVXUzZYUzNsNWVYcm9vWWZVdFd2WHNHb3F5NVl0V3lTVi9MMENBQURSZ3dZTUFBVEFuVDVFSnM0anA5RE9qU0xGSjdKVXVEOURjUzI3Vi94d0dVemFMK1RzbTJybFJpVHQvSXRFQTZiU0RSMDZWRXVYbGpUeW5uamlDZDE1NTUzcTFxMmI4dkx5TkcvZVBNMmFOVXV0VzdmV25qMTd5c3hvMTY3ZDJiLysrOS8vcmx0dnZWV1ptWmthTkdoUXBkY3ZTUmRlZUtHV0xsMnFWYXRXNlk0NzdxaVNkd2FyS25ibXhNVUZkbnVZeitmVDg4OC9MOGR4ZE9PTk42cEZpeFo2K3VtbjlmampqK3RQZi9xVDJyZHZiNzIyVmF0V1NTcjVld1VBQUtJSERSZ0FDSUJ4SjhtZFBsamU5UjlaeS9TdW54VldBMGJ1SmpLdGZ5eG4xMHRoMStJY1h5NXpjcFZVNytLd3MxQzJ5eTY3VElNSEQ5YUNCUXQwNnRRcHZmamlpK2Q5UDNyMGFNWEd4cGJiZ0xua2trdlVwRWtUSFQ1OFdFdVhMajNiMEttcUJremZ2bjAxY2VKRWJkbXlSWWNQSDY3VW96U2hLbS9lUzNaMnR1Yk5tNmRSbzBZcFBqNytPOS92Mzc5Zmh3OGZWbzhlUGNJKzN1WDFldlhrazA5cSsvYnRTa3RMMDQwMzNxaTR1RGh0Mzc1ZDc3NzdyaDU4OEVFOS9QRER1dXFxcThKNno3a09IanlvYmR1MktUWTJObXAzS0FFQVVGdHg3UVVBQk1qVFk2VFZQTy82anlYSEgxYUdhWGUvRkZ2SFNqM09ycjlheVVINWZ2bkxYMnJDaEFucTJMR2ozRzYzNHVMaTFMRmpSejN5eUNPNjc3NzdLbHdmSHgrdlo1NTVScjE3OTViYjdWWjhmTHg2OXV4WkJaV1hxRisvdnZyMjdTdkhjVFJyMXF3cWUyKzRzckt5TkhIaVJOMTY2NjE2OWRWWE5XblNwTzg4VTF4Y3JLZWZmbHFQUFBLSWJyenhSajMzM0hQNi9QUFBWVmhZR1BUNzFxOWZyL0hqeCt2TEw3OVUwNlpOOWVTVFQ1N2ROWFAzM1hmcmxsdHVVVjVlbnA1ODhrazk4Y1FUNWQ2MEZJd1BQL3hRa25UVlZWY3BKU1hGU2lZQUFMRERPTkY4M3lVQVJCR251RkJILzNTRi9QbloxakxyMy9WL2ltL2JKNndNWjhlemNyYi95VW85cml1V1NuVzZXTW1xU1JvK05sbkhudnBKcE11SUdsdTNidFdFQ1JPVWxKU2txVk9uS2prNU9hQjFVNlpNMGRTcFV5dTF0bk52RFNvcUt0S25uMzZxanovK1dGOTk5ZFhaSzc1NzkrNnRNV1BHNk5KTEx6MXZiVjVlbm1iT25La2xTNWFjTnlnNUtTbEovZnIxMDZCQmc5U3paODh5QjlzV0ZSVnA1Y3FWK3ZEREQ3VjY5V3BKVXJkdTNmVG9vNCtxVWFORzMzbCs2ZEtsZXZIRkYzWHExQ2taWTlTblR4OE5HalJJZmZyMENmam45RnpaMmRtNjQ0NDdsSmVYcDhtVEp5c3RMUzNvakZEeHp3Z0FBQ1ZNT1JQd09ZSUVBQUV5TVhGeWR4dWgvQy8vYlMzVHUvYkRzQnN3cHMxUDVPeCtYU29NLy9waVo5ZUxNajFlRFRzSE5WdW5UcDAwZVBCZ3paOC9YMU9tVE5INDhlTURXdWR5dWFyazFxWk5telpwenB3NVdyWnMyZGtiaXR4dXQ0WU1HYUl4WThhb1RaczJwYTVMVEV6VXpUZmZySnR2dmxuNzkrL1h3b1VMdFdEQkF1M2R1MWV6WjgvVzdObXoxYWhSSTQwZE8xWTMzSENEOHZMeWxKR1JvVjI3ZGlrakkwUHIxcTFUWGw2ZXBKSXJ1MisvL1hhTkhEbXl6Qjl6djM3OTFLdFhMLzN6bi8vVXJGbXp0SExsU3ExY3VWTEdHTFZwMDBacGFXbTY1SkpMTkdUSWtJQiszRk9tVEZGdWJxNkdEeDllcGMwWEFBQVFHSGJBQUVBUWZKbGY2c1FidHd1ZHdJTUFBQ0FBU1VSQlZGckxjeVdrcU5HdlBwV0pDV3lnWjFtY3pFbHl0andlZmtIR0pkZVZYMGlKYmNQUHFrSDQwLzN2eXNuSjBUMzMzS1BqeDQvckwzLzVTNlhkNkJPS0R6NzRRSys4OG9xa2ttYlI4T0hETlhEZ3dKQjJsVWpTeG8wYjlja25uMmp4NHNYS3o4L1gvZmZmcjFHalJ1bjA2ZE1hTjI3YzJadXJqREhxMHFXTHJyNzZhZzBhTkVodXR6dmdkK1RrNUdqT25EbGFzbVNKdG16WklzZHhGQk1UbzVkZmZsa2RPblNvY1AzNjlldjEwRU1QcVdIRGhucjk5ZGREL3JHR2luOUdBQUFvVWQ0T0dCb3dBQkFNeDYranp3OVVjZllCYTVIMWZ2Q0szSjBEK3hQdU1oVjc1Vi9XV3lvNEZIWTlwdFVkTWwyZUR6dW5KdUUzbDZYYnVIR2pIbjc0WWRXclYwK1RKazFTL2ZyMUkxMlNwSktqUkZPblR0WFZWMSt0dG0zYldzMWRzR0NCaGcwYmRyYTVzbVRKRW1Wa1pLaExseTY2OE1JTFZhOWV2YkRmYy96NGNXVmtaS2l3c0ZDREJ3OE82UG54NDhmcjFLbFRldUdGRjVTZW5oNTJEY0hpbnhFQUFFclFnQUVBaTA3UGZVNjV5MTZ6bHVmcE5rSXBONzFZOFlNVmNQYThLV2ZUTDhNdnlCVXZWNyt2SkhlejhMTnFDSDV6V2JZVEowN0k1L09wVHAwNlNreE1qSFE1dFZKZVhwNXljbklVSHg4ZnNTWVkvNHdBQUZDaXZBWU10eUFCUUpBOHZVWmJ6U3ZZdkZCT3dlbXdjMHpxYlZKQzYvQUw4dnZrWkw0U2ZnNXFoZnIxNjZ0cDA2WTBYeUlvTVRGUlRaczJqWm9kU0FBQW9IUTBZQUFnU0xGTk9paXVaVGRyZVU1Umdid2I1NFlmNUlxWGFmOUkrRG1Tbkt5M3BjSVRWcklBQUFBQTBJQUJnSkI0ZW8yeG11ZGQrNkdWSE5QaVJpbXA0b0dkRlNyT2s3UG45ZkJ6QUFBQUFFaWlBUU1BSWZGMHYwWnl4VmpMOCszOFRQN1RSOElQTXJFeUhmNG4vQnhKenU3WHBPSmNLMWtBQUFCQWJVY0RCZ0JDNEVwcUlIZW5BZllDSGIrODZ6NnlFbVdhanBMcVdMZ1N1UENrbkt4L2hKOERBQUFBZ0FZTUFJUXF3Zkl3WHUrNm1YYUNqRXVtNDZOV29wek1TWkxmWnlVTEFBQUFxTTFvd0FCQWlPSXZHQ2pqcVdzdHIzQmZob3FQWmxySk1vMkhTaW05d3c4cU9DUm4vNy9EendFQUFBQnFPUm93QUJBaUV4dGZNZ3ZHb3Z4MWRvYnhTc2JlTHBpZEwwcE9rWlVzQUFBQW9MYWlBUU1BWVVpNDBQSXhwTFV6SmNleGttVWE5cE5wY0dYNFFmbTc1UnljRVg0T0FBQUFVSXZSZ0FHQU1NU2w5bEpNZ3piVzhvcVA3MWJodnZYVzhxenRndG54dk9RVVc4a0NBQUFBYWlNYU1BQVFEbVBzNzRLeE5ZeFhrdXBkVWpJUEpseTVXK1VjdEZnWEFBQUFVTXZRZ0FHQU1IbXMzNGIwa2VTM3Q5dkUzaTZZWjlrRkF3QUFBSVNJQmd3QWhDbW1Ya3ZGdCsxakxjK2ZlMHkrblo5YXkxT2Riakl0Ymd3L2gxMHdBQUFBUU1ob3dBQ0FCWjV6amlIWkdLR2J2OWJXYlVnbFRNZmZTaTUzMkRuT2pqK3pDd1lBQUFBSUFRMFlBTERBMDNXNFRHeEpnOE5ZeUN2WU9GZE9ZYjZGcEc5NFdzcTB2Uy84bk54dHRmSkdwTVQ0V09YNkNpTmRCaENWY24yRlNvcVBpM1FaQUFCRVBSb3dBR0NCY1NmTDNjWENzTnR2T0w0OEZXeGVaQzFQa2t5N24wbnhqY1BPcVkyellObzFTTkhtd3ljaVhRWVFsVFlmUHFGMkRlcEd1Z3dBQUtJZURSZ0FzQ1RCK2pCZXkvTldZcE5sT3Y0Ni9KeGF1QXRtUkhwYnZiTjZjNlRMQUtMU082czNhM2g2MjBpWEFRQkExS01CQXdDV3hMZnZLMWR5K0R0TXppall1a1QrdkpQVzhpVEp0UHlCbEp3ZWRrNXQyd1V6NGNxZVdyUTlTeXQyN1k5MEtVQlVXYkZydnhidjJLdjdyK3dWNlZJQUFJaDZOR0FBd0JaWGpEdzlSOXJMOHhlcllNTnNlM21TWkdKbExuZ3kvSnpjYlhJT1RnOC9wNXFvNDQ3WFgwZjMxNzN2TGFBSkEzeGp4YTc5dXZlOUJmcnI2UDVLZGpNREJnQ0FpaGpIY1d4YzJBRUFrRlIwY0l1T1RiTFhoSWxyYzdFYTNQMVBhM2xuT0t1L0wrZm93dkJDa2pySTFYZUZaR0xzRkZVTkxObXhWeitmdmtRRE83VFNyYjNUbGQ2a1BzTkhVYXZrK2dxMStmQUp2Yk42c3hadHo5S0xZd2FvWDFyTFNKY0ZBRURVTU1hVWVTY0hEUmdBc096WXBGRXFPbWh2WGtpamh4WXBwcDdsMytDYzNpVC9wLzBseHg5V2pPbnhxa3p6R3l3VlZUM2tGUGowOHZLMSttUnpwbllkUDhYdFNLaFZrdUxqMUs1QlhRMVBiNnNKVi9aVUhYZDhwRXNDQUNDcTBJQUJnQ3FVdCtJdDVYenlSMnQ1eVVNZlVsSy9lNjNsbmVGc2VGRE8zaW5oaGRUQ1hUQUFBQUJBV2NwcndEQURCZ0FzOC9TOFZuTFphMGg0MTMxb0xldGNwdU92cFppazhFSnl0OWVxV1RBQUFBQkFxR2pBQUlCbHJ1VEdjbmU0MGxwZTBhR3RLanE0eFZyZVdmR05aZEllQ0R1bXR0MklCQUFBQUlTQ0Jnd0FWQUpQcnpGVzh5cHRGMHlibjBxZUZ1R0Y1RzZYYy9BRE93VUJBQUFBTlJRTkdBQ29CTzcwUVRMdVpHdDUzblVmaGowd3QxUXhDVElkSHdzN2hsMHdBQUFBUVBsb3dBQkFKVEJ4SG5tNmpiQ1dWNXg5UUw3TUw2M2xuY3MwdjBHcTJ5dThrTndkN0lJQkFBQUF5a0VEQmdBcWllZEN5OGVRMXN5d21uZVdjY21WL2xUWU1leUNBUUFBQU1wR0F3WUFLa2w4NjRzVVV6L1ZXcDUzdzJ3NWhmblc4czVULzNLWkp0OExMeU4zaDV3RDc5dXBCd0FBQUtoaGFNQUFRR1V4TG5sNmpiWVc1eFRrcW1EelFtdDUzMll1ZUVJeXNXRmxPTnYvSlBsOWRnb0NBQUFBYWhBYU1BQlFpUkl1dk41cW5uZE5KYzVaU1V5VGFYMVhlQm41dStYc25XS25IZ0FBQUtBR29RRURBSlVvcG42cTR0TXV0NVpYc0gyRi9LZVBXTXY3TnRQK1lTbXVmbGdaem83bnBPSmNTeFVCQUFBQU5RTU5HQUNvWkFtOWI3UVg1aStXZDkwc2UzbmZGbGRmcHRQdndzdndIWldUK1RjNzlRQUFBQUExQkEwWUFLaGs3czVEWkR4MXJlWGxWOVp0U044d0xXK1Y2bDBjVm9hVCtiTGtPMmFwSWdBQUFLRDZvd0VEQUpYTXhIbVUwSE9rdGJ5aUF4dFZkR2lydGJ6dk1DNjV1andubVRCK2lTZzZMV2ZuWCszVkJBQUFBRlJ6TkdBQW9BcDRMaHByTmMrN3RuSjN3YWhPTjVuVzk0UVY0V1M5SVhuM1dpb0lBQUFBcU41b3dBQkFGWWhyMFZXeHpUdGJ5OHRmTTBQeUYxdkxLNDNwOEQrU3Uybm9BWDZmbk8xL3RsY1FBQUFBVUkzUmdBR0FLbUp6R0s4LzU3Qjh1MVpheXl0VmJCMlpDMzRmVm9Tei85L1M2UzJXQ2dJQUFBQ3FMeG93QUZCRlBEMUd5c1RHVzh2TFh6UGRXbFpaVFBQUk1nMzdoeDdnK09Wc2U5cGVRUUFBQUVBMVJRTUdBS3FJS3lGRjdzNURyZVVWYkp3ang1ZG5MYTkwUnFiem55Vlg2STBqNS9ESDBza3ZMZFlFQUFBQVZEODBZQUNnQ3RrOGh1VDQ4bFd3Y2E2MXZESWx0WmRwZDM5WUVmNnRUMHB5N05RREFBQUFWRU0wWUFDZ0NzV25YYWFZZWkydDVWWEZNU1JKTXUxK0lTVzBDVDNneEdkeWppNndWeEFBQUFCUXpkQ0FBWUNxWkZ4S3VPaDZhM0crblovSmYrcVF0Ynd5eFhoa092OHhyQWhuNjFPUzQ3ZFVFQUFBQUZDOTBJQUJnQ3JtdWZCNnlSZzdZWTZqL0xVejdXUlZ3RFFlSnRQa2U2RUg1R3lRYzdCcWR1d0FBQUFBMFlZR0RBQlVzWmg2TFJXZmRvVzFQTythNlpKVE5mTlZUT2MvU0RFSklhOTN0ajB0K1gwV0t3SUFBQUNxQnhvd0FCQUJOb2Z4RmgzZXBxS0RtNnpsbGN1VEt0UCtsNkd2ejk4dForLy8yYXNIQUFBQXFDWm93QUJBQkxnN0Q1RXJJY1ZhWHY2YUdkYXlLbUxhM0NzbFh4RHllbWZIczFKUmpzV0tBQUFBZ09oSEF3WUFJc0RFeHN2VGM1UzFQTys2RHlWL3NiVzhjcm5pNWVyOGJPanJmVWZrN1B5THZYb0FBQUNBYW9BR0RBQkVpTTFqU1A3VFIxV3dmWVcxdkFvMXVFS214ZmREWHU3c25pemw3YkpZRUFBQUFCRGRhTUFBUUlURU5rdFhYSXR1MXZLOGF6NndsaFVJYzhHVFVseUQwQmI3ZlhLMi9NNXVRUUFBQUVBVW93RURBQkhrNlgyRHRheUNUZlBsRkp5MmxsZWgrRVl5blo4SmVibHplTGFjWTR2dDFRTUFBQUJFTVJvd0FCQkJDVDFHeXNTNnJXUTVSUVh5YnZqRVNsYWdUUE14TWsxR2hMemUyZnlvNUJSWnJBZ0FBQUNJVGpSZ0FDQ0NqS2V1M0YydnRwYm5yY0xia0VvWW1TN1BTWEgxUWx0K2VvdWNyTGV0VmdRQUFBQkVJeG93QUJCaENSZU50WmJsMjdWU3hTZjNXY3NMaUx1cFRQb2ZRbDd1Ykg5R0tqeHVzU0FBQUFBZyt0Q0FBWUFJaTIvWFJ6SDFVNjNsZWRkK2FDMHJVS2JGalRLTmg0YTJ1UENrbk8xL3Rsc1FBQUFBRUdWb3dBQkFwQm1YMVYwdytXdW1TWTVqTFM4d1JxYkxDMUpzM1pCV08xbHZTYWMzV2E0SkFBQUFpQjQwWUFBZ0NuZ3VIQ01aWXlXcitHaW1Dck8rdHBJVkZFOXptZlRmaDdiV0tTNFp5S3VxYmh3QkFBQUFWWU1HREFCRWdaaVU1b3J2Y0pXMXZQeXYzcmVXRlF6VDhoYVp4a05DV3VzY1d5cm5jTlhlNGdRQUFBQlVGUm93QUJBbEVucmJPNGJrWGYrUkhGKyt0YnpBR1ptdUwwbnhEVU5hN1d6K3JlVDNXYTRKQUFBQWlEd2FNQUFRSmR6cGcrVktibVFseS9IbHFXRGpIQ3RaUVhNM2tlbjYxOURXNXUrV3MzdXkzWG9BQUFDQUtFQURCZ0NpaEltSnM3b0xKbExIa0NUSk5Ca2hrM3A3U0d1ZEhjOUxCWWNzVndRQUFBQkVGZzBZQUlnaUNSZmZaRzBZcjIvWFNoV2Z5TEtTRlFxVC9uc3BzVjN3QzR0ejVXd0xjWmd2QUFBQUVLVm93QUJBRkltcDExTHVqdjJzNWVWLy9ZRzFyS0RGSk1uVlk3SmtZb0plNnV6N2wzVGk4MG9vQ2dBQUFJZ01HakFBRUdVU0xybkZXcGIzcTJtUzQ3ZVdGN1NVM2pMdEh3NXBxWC9EenlWL2dlV0NBQUFBZ01pZ0FRTUFVY2JkcWI5aTZqYXprbFdjdlYrK25aSGRTV0xTZmlIVnV6ajRoYm5iNWV4OHdYNUJBQUFBUUFRWXgzR2NTQmNCQURoZjdxS1hkWHJoUzFheVBEMUdLdVhHNTYxa2hTeC9qL3lmRHBTS3NvTmJaMkxsdW55aFZLZEw1ZFFWaXFJY09abVQ1QnllTGVYdGtvcnpJbDBSRUp5WVJDbXhYY213N0xiM1NiRjFJbDBSQUFBMWhqRmxEM1NrQVFNQVVjaC82cENPUEQ5QThoZUhuV1ZpM1dyOHF4VXlucnJoRnhZRzUvQnNPVitIY0ROU3lrVnlYVG83cEZreXRqbkhsc2pKK0lWTW93RXlxYmRLeWVsU1RGS2t5d0tDVTV3cm5kNHNaKzg3Y280dWx1bjJGNW1HL1NOZEZRQUFOVUo1RFJpT0lBRkFGSExWYlNwMytpQXJXVTVSZ2J6clA3YVNGWTZTUDIwZkgvekM3Sy9rN0huZGVqM0JLbW0rVEpEcFBsR202d3RTU20rYUw2aWVZcEpLNWpOMWZVR20rMFE1R1JQa0hGc2E2YW9BQUtqeGFNQUFRSlJLdERpTU4vK3I5NjFsaGNOMC9HMUo0eUpJenJhbnBmdzlsVkJSZ0lweTVHVDhRcTd1cjhvMDZCdTVPZ0RMVElPK010MG55OG40dVZTVUUrbHlBQUNvMFdqQUFFQ1VpbTkvaFdMcXQ3S1NWYmgzcllvT2I3ZVNGUlpYdkZ3OS95N0YxUXR1WFhHK25JMFBTNHJNcVZrbmM1Sk1vd0ZTZ3lzaThuNmdNcGtHZldVYURaQ1RPU25TcFFBQVVLUFJnQUdBYUdWY1NyamtabXR4K1Y5SHh5NFlKYlNTNlI3OGIvU2Nvd3ZsN0grdkVnb0s0TjJIWjVmTWZBRnFLSk42YThsZ2FRQUFVR2xvd0FCQUZFdTQ2SG9wSnRaS2xuZk5ES200eUVwV3VFempxMlhhM2hmME9tZnpvNUx2bVAyQ0twSzNxMlRnTGxCVEphZExlWm1ScmdJQWdCcU5CZ3dBUkRGWFVrTjV1bHh0SmN0LytxZ0t0a1hQb0UzVDZiSGdiMTRwUEY3U2hLbHF4WGtNM0VYTkZwTlVjanNTQUFDb05EUmdBQ0RLSmZTeE9JdzNXbzRoU1pLSmxlbjVkeW1oVFZETG5BUHZ5VGs2djVLS0FnQUFBQ29IRFJnQWlITHhiUzVSYk9NMEsxa0ZteGZLbjN2Y1NwWVZjZlhsdXVpZG9IZVhPQnNlNWsvckFRQUFVSzNRZ0FHQWFHZU1FbXhkU2UwdmxuZnRURHRadGlTbnkvU1lITndhNzE0NVc1Nm9sSElBQUFDQXlrQURCZ0NxQVUrdjBUS3hiaXRaK1YrOUp6bVJ1YzY1TEtiSkNKa08veFBVR2lmckxUbEg1bFpTUlFBQUFJQmROR0FBb0Jwd0phVEkwLzBhSzFsRmg3YXE4TUFHSzFrMm1iUUhaWnFPREdxTmszRy81RHRTU1JVQkFBQUE5dENBQVlCcUl1R1NtNjFsZWIrS29tRzhaeGlYVFBkSlVzcEZnYS94SFpPei9uNUowYldqQndBQUFQZzJHakFBVUUzRXBmWlViTE4wSzFuZWRiUGtGQlZZeWJJcUpsR3VpLzRsSlFZK2ROZzVPbC9PbmpjcXNTZ0FBQUFnZkRSZ0FLQzZNRWFKbHE2azl1ZG5xMkR6QWl0WjFzVTNsT3ZpLzByeGpRTmU0bXo1blhSNlV5VVdCUUFBQUlTSEJnd0FWQ09lSHFOazRoT3RaT1YvTmMxS1RxVklhQ05YNy84RWZqMjEzeWYvbXJ1NG1ob0FBQUJSaXdZTUFGUWp4cDBrVDg5UlZySjgyNWVyK05SQksxbVZvbTUzbVF2L0labll3SjdQM1NvbjR3RXhEd1lBQUFEUmlBWU1BRlF6aWJhRzhUcCtlYU41RjR3azAzQ0FUUGVYQTM3ZU9UaGR6dTVYSzdFaUFBQUFJRFEwWUFDZ21vbHQza1Z4cVQydFpPV3YvcS9rK0sxa1ZSYlRmS3hNMTc4Ry9MeXo1UW5weE9lVlZ4QUFBQUFRQWhvd0FGQU4yYnFTdXZqa1B2bDJyTENTVlpsTTZtMHlYZjhTMk1OT2tmeHJ4MGtGaHlxM0tBQUFBQ0FJTkdBQW9CcnlkTDlHcm9RVUsxbDVxLzVqSmFleW1kVGJaYnErRU5qREJZZmwvL3AycVRpL2Nvc0NBQUFBQWtRREJnQ3FJUlBuc2JZTHBtRFRmUGxQSDdXU1ZkbE02ZzlsdWp3WDJNUFpYOGxaLzlPb1AySUZBQUNBMm9FR0RBQlVVd2w5ZmlDNVlzSVA4aGNyLyt2b0hzWjdMdFBxUnpKZG5nM29XZWZRTERsYi83ZVNLd0lBQUFBcVJnTUdBS3FwbUpUbThuUVpaaVVyZjFYMEQrTTlsMmwxcDB6UDF5VlhmSVhQT3BtVDVHUzlYZmxGQVFBQUFPV2dBUU1BMVZqaVpUKzBrbE44ZkxkOHU3NndrbFZWVExNeGNsMzh2aFJiOFN3Y1o5TXY1UnlhV1FWVkFRQUFBS1dqQVFNQTFWaGM2NHNVMTZLcmxhejhWZTlheWFsUzlTK1g2N0xaVWtLcjhwOXovSExXM2lQbjBLeXFxUXNBQUFENEZob3dBRkNkR2FQRXkrK3dFdlgvMnJ2ejZLanErLy9qcjV2SkhpQ0FRREN5aEQwWVFCRFpsRVZBVmlzdVVFRy9VbEJFcUZiY0tOYUsvaXB0ejVlV0gxS0xTcWtpVk1wU0NRb0NZdGdOSUtJRVFoSUlpMERZd2hMRUpHUWRrdHpmSC9uTk5DR1RaWktack0vSE9UMU43djE4UHZjOWt4eHdYbnlXN0tOYmxKZnhzMHZHcWxRQkhlWFI1MnVwUWJlUzI1bTVNZzgvSy9QcVY1VlRWdzB3Yk5nd0RSczJUSXNYTDY3cVVtb2szajhBQU9BTUFoZ0FxT0Y4dW95V1I4QnRGUjdIekwycHJFUHJYRkJSRmZBSmtrZnZEVEtDeDVmY3pzeVJHZjBNSVF3QUFBQXFIUUVNQU5Sd2hxZTMvSG8vNFpLeE1xUCtJNW1tUzhhcWRKWUFHVjAva05GbG9XVHhMYjZkbVNNemVyTE1zNHNrMWREWENnQUFnQnFIQUFZQWFnSC9YazlJRnM4S2o1T1RkRnJXYzFFdXFLanFHSGM4SVkrKzI2VjZuWXB2Wk9iSlBQYVd6Q092U2ViTnlpc09BQUFBZFJZQkRBRFVBaDcxbThxM3kyaVhqSlY1NERPWGpGT2w2bldTUjk5dE1scE1MTEdaZWVGVG1RZCtLV1ZmcnFUQ0FBQUFVRmNSd0FCQUxlR3l6WGpqTmlzdk04VWxZMVVwaTUrTXNBWHk2TDFScWwvOFNWSG05VDNLMjNPdnpBdkx4WklrQUFBQXVBc0JEQURVRWw1M2RKVlh5eDRWSHNmTXlWYlc0UzlkVUZFMTBhaXZQUHB0bHhINlo4bXpudU0yT2FreWo3d2k4NGZIcEpSRGxWc2ZBQUFBNm9TS2J4Z0FBS2cyL1B2OVNpbm5LeDRnWkI3NGovejdQQ1VaaGd1cXFnWU1UeG10cDhsby9vak1IK2ZLVFB5UGxHY3Qwc3k4dmx2bWQ4UHl1M1I2UjhidFl5V2ZvQW8vZnZIaXhRb1BENWZGWXRHNmRldms2MXQwaytDSkV5ZnE4dVhMNnRldm4rYk1tVlBrL3U3ZHV6Vm56aHdaaHFFMWE5WW9NREN3MFAxVHAwNXB6Wm8xaW82T1ZuSnlzZ0lDQXRTaFF3ZU5IajFhQXdjT0xGT2RSNDhlMWVyVnF4VVhGNmZNekV3MWE5Wk0vZnIxMDVOUFBxa0dEUnFVNzhYZjRzY2ZmMVJFUklSaVltSjArZkpsV2ExV0JRWUdxa3VYTGhvL2ZydzZkT2hRcE0rd1lmay9rM0hqeG1uYXRHbEY2bXphdEtuNjl1MnJKNTk4VWcwYk5uUjUvNHBJVEV6VSt2WHJkZkRnUVYyNmRFbTV1YmxxMUtpUndzTEM5T0NERDZwNzkrNGw5bytNak5UR2pSdDE0c1FKWldWbEtTZ29TSU1IRDlZVFR6eWhaY3VXS1R3OFhKSzBkZXRXbDlZTkFBQmNqd0FHQUdvUjN6dEg2RWFESU9XbFhxblFPRGxYVHVqbXhSaDV0YmpMUlpWVkV6NUJNc0lXeU9qd3BzenpuOGc4dDBTeS91U3dxWG44LzhnOC9uOWM4dGhldlhvcFBEeGN1Ym01T25Ma2lIcjI3Rm5vL3FWTGwzVDVjdjQrTkxHeHNjckx5NU9IUitGSnFyR3hzWktrOXUzYkZ3bGZ3c1BEOWRGSEh5a3ZMODkrTFRVMVZWRlJVWXFLaXRMUW9VUDErdXV2eXlnaFVOdThlYk1XTEZnZ3M4QXBXSW1KaVZxN2RxMTI3ZHFsK2ZQbjY0NDc3aWpmRy9EL3JWNjlXa3VXTENseS9hZWZmdEkzMzN5anZYdjM2dTIzMzFhL2Z2MmNxdlBTcFV2NjRvc3Y3SFcyYk5uU2JmMmRzVzdkT2kxZXZGZzVPVG1GcmljbEpXblhybDNhdFd1WFJvNGNxWmRmZmxrV2k2VlFHOU0wOWRlLy9sWGJ0bTByZEQweE1WRXJWcXhRZEhTMDJyZHY3NUk2QVFCQTVTQ0FBWURheE9JcC85Ny9vN1J0NzFaNHFNd2YvbFA3QWhnYjd5WXkyczJTMGVZbG1ZbHJwTXVmeS93cDBtMlA2OXExcTN4OWZaV1ZsYVdZbUpnaUFjekJnd2Z0WDZlbHBlbmt5WlBxMUtud0tVNXhjWEdTOHNPY2dyWnUzYXJGaXhkTGtycDM3NjV4NDhicDl0dHYxL1hyMTdWaHd3WkZSa1pxKy9idGF0T21qY2FQSCsrd3ZwTW5UK3FMTDc1UXAwNmQ5UGpqajZ0bHk1WktUazdXVjE5OXBaMDdkK3FubjM3U25EbHo5TUVISDhqVHMvei82WkNZbUNoUFQwOE5HalJJZmZ2MjFSMTMzQ0ZQVDA4ZE9IQkF5NVl0azlWcTFidnZ2cXVWSzFmS3k4dXIyRHBEUTBQMXkxLyswbDduNXMyYnRXUEhEdjM4ODgrYU0yZU9GaTFhNUxET2l2WjNSa1JFaEQ3NDRBTkpVck5telRSKy9IaDE3dHhaRm90Rlo4NmMwZHExYTNYeTVFbDkvZlhYOHZQejAvUFBQMStvLy9MbHkrM2hTL3YyN1RWKy9IaUZoSVFvTlRWVlgzMzFsYlp2MzY3VHAwOVhxRVlBQUZDNUNHQUFvSmJ4dStkeHBlOTZYMlpPMFNVMnpzaUszYVQ2bzM4dnc2ZVlmVk5xQXc4ZkdTMmVrbG84SlNNM1hlYjF2ZExWemY5L1ExN1g4Zkx5MGwxMzNhWDkrL2NySmlhbXlQMURoL0tYamQxeHh4MjZlUEdpb3FPakN3VXdHUmtaT25YcWxLVENBVXhxYXFyZWYvOTlTZEtJRVNQMDJtdXYyV2U1dEdyVlN0MjdkOWZjdVhPMWZmdDJyVjY5V284ODhvaDhmSHlLUFAvdzRjUHEyN2V2L3ZDSFB4U2FpZEc5ZTNmVnIxOWZYMzc1cFU2ZlBxM0l5RWdOR1RLazNPOUQ1ODZkTldIQ0JBVUhCeGU2M3FaTkcxa3NGaTFhdEVqSnljazZlUENnK3ZUcDQxU2REUm8wMExwMTY1U1FrRkJzblJYdFgxYkp5Y2xhdUhDaC9iWE5uejlmOWV2WHQ5OXYyN2F0QmcwYXBObXpaeXNxS2twZmZQR0ZSbzhlclpDUUVFbjVNMlJXclZvbFNRb0xDOU84ZWZNS0JWTGR1blZUOCtiTnRXTEZpbkxYQ0FBQUtoK2I4QUpBTGVNUjBGaSszY1pVZUJ6elpxYXlZamE0b0tJYXdoSWdvK253L0pPVFJseVR4L0RMOGhoNFNFYXZMMXd5dkMwNE9YYnNtTEt6cyszWFRkTlVkSFMwRE1QUW1ESDVQemRiSUdOejVNZ1I1ZVhsS1NBZ1FKMDdkN1pmMzdScGt6SXlNaFFZR0tnWFgzelI0UktqeHg5L1hGTCt6QnBINFk4aytmajQ2TFhYWGl1eURFYVNwa3laWXQrekpqS3lZck9FUm8wYVZTUjhzU200VDAxeE16dTh2YjJMcmZPWlo1NlJ2NzkvaVhWV3RIOVpiZHk0MGY0ei91MXZmMXNvZkxIeDlQVFVLNis4WXYrWmJkcTB5WDR2SWlMQ3ZtenBwWmRlY2pnYmFPTEVpUW9LcXZqK1JBQUFvUElRd0FCQUxlVGY3MWN1R1NmendHY3VHYWRHTWp3bHY1WXlHZzl3eVhDMkFDWW5KMGZ4OGZIMjY2ZE9uVkpLU29wQ1EwUHRJVVJjWEZ5aGZVTnMrNy8wNk5HalVIand3dzgvU01xZkVmSFRUejhwTVRHeHlQOEt0ajl6NW96RDJycDM3MTdzNXJQKy92NjY2Njc4cFdnLy92aWowNis3TkJrWkdUcDU4cVQ5TlVwU2VucTYwM1g2K2ZtcFc3ZHVKZFpaMGY1bEZSVVZKU2wvcG91alRZVnRnb0tDRkJvYUtrbUZ3ckhvNkdoSlVraElpTnEwYWVPd3I4VmlVWThlRlQvMURBQUFWQjZXSUFGQUxlVFpQRlRlSWIxbFRmaStRdVBjVER5aW00bHg4Z3J1NHFMSzZxN2c0R0FGQndjck1URlJNVEV4OXROdmJMTmRldmZ1clNaTm1xaFZxMVk2ZCs2YzR1UGoxYlZyVjBuRjcvOXk5dXhaU2ZrbkpPM2V2YnZVR203Y3VPSHcrdTIzMzE1aVA5dE1pK1RrNUZLZlVab3paODVvKy9idE9ucjBxTTZkTzZlVWxKUWliWEp6Y3gzMkxXNzJqRTJ6WnMxS3JMT2kvY3ZxL1BuemtsU21UWEpEUWtJVUh4K3ZxMWV2MnErZE8zZXVUUDNyMWF2Rnl3TUJBS2lGbUFFREFMV1VmNzlKTGhtblRzK0NjYkY3N3JsSFV1SFpEcllOZUh2MzdpMUp1dnZ1dXlYOWR4YkV6WnMzZGV6WU1VbEZBNWppWm9vVTU5YlRlR3hLMjNEV2RpSlRjY0ZJV2YzakgvL1F0R25UOUovLy9FZXhzYkhLeXNwU1NFaUk3cjMzWG8wYk42N1UvaFd0czdKZVoxcGFtcVN5QlNTMjVWMlptWm4yYTdhZ3pOSFNKUUFBVUhNeEF3WUFhaW1mMENHeU5MeER1Y2tYS3pST1Zzd0cxUi81T3huZS9pNnFyTzdxMWF1WHZ2enlTeDA3ZHN3ZWhzVEd4cXBSbzBiMnBTbzllL2JVdW5YcmRPalFJVTJjT0ZISGp4L1h6WnMzMWFwVkt6VnQyclRRZUQ0K1Bzckl5TkNZTVdQMDRvc3Z1cTF1Mnl5VmlnUUNHemR1MU5xMWF5WGw3d1V6ZHV4WXRXclZxdEMrTmVIaDRTNnBzMEdEQmxYUzM4YlgxMWZwNmVtRlFwWGlaR1ZsU1NvYzF0amVrNXMzYjViWXQ3VDdBQUNnZW1FR0RBRFVWaDRXK2ZkNXFzTERtTm5weW9yZFZIcERsS3A3OSs3eTh2SlNkbmEyamgwN3BxTkhqeW83TzF1OWV2V3lmK2p1MXEyYkxCYUw0dVBqbFoyZGJkOGI1ZGJaTDlKL2w4eGN1blNwUW5XbHBxYVdlUC9reVpPU3BOYXRXNWY3R1JzMjVHL29IQllXcGxkZmZWV3RXN2N1Rkw3WVpvMjRvczVXclZxNXBYOVpOVy9lWEpMc0oxZVZKQ0VoUVpMVW9rVUwrelhiUGpVWExsd29zVzlGZis0QUFLQnlFY0FBUUMzbTIzT2NEQysvQ28rVCtmMHF5VFJkVUZIZDV1dnJxeTVkOHZmVGlZbUpzUzgvS2hpdStQdjdLelEwVkRrNU9ZcUxpeXN4Z0FrTEM3T1A1V2d2bGJJNmRPaFFzY3R1amg4L2JnOENiSnZ4bG9kdFg1T09IVHNXVzBOcHlscW5iWDhkVi9jdks5dm11Q2RPbkxBSExJNWN1WExGdnJ6TXRqeE4rdTk3RkJjWHArdlhyenZzbTV5Y2JGK21CZ0FBYWdZQ0dBQ294VHo4QXVYYi9aRUtqM016TVU0M0w4YVczaENsc2dVcHNiR3hpbzZPbG9lSFI2RVAzOUovOTRFNWZQaXdqaDQ5S2g4ZkgvdUd2QVdOR0RGQ2twU2RuYTEzMzMyMzJEMWVybCsvcmdNSERoUmJVMUpTa3BZdlgxN2t1dFZxMWZ2dnZ5OHBmLzhVMi9QS3c5dmJXOUovWjVrVWRPUEdEUzFac3FUVU1jcGE1L0RodzkzU3Y2d2VldWdoKzM0eTgrYk5VMFpHUnBFMk9UazVXckJnZ1V6VGxJK1BqeDU2NkNIN3ZVR0RCdG5iTEZ5NFVPWXQ0V2RlWHA0V0xGZ2dxOVZhb1RvQkFFRGxJb0FCZ0ZyT1ZVZFNaK3ovdDB2R3FldHNBY3paczJkMSt2UnAzWG5ublVVMmErM1pzNmNrNmJ2dnZsTjZlcnE2ZGV0bUR6QUs2dHk1czRZT0hTcEordmJiYi9XYjMveEdXN1pzMGVuVHA1V1EwZEE0NHdBQUlBQkpSRUZVa0tEdnZ2dE9DeGN1MUtSSmswcWNMVkd2WGoydFdMRkNjK2ZPMWVIRGgzWDI3RmxGUmtacXhvd1o5aGthRXlaTUtMSUhqVE5zczJmaTR1STBkKzVjeGNmSEt5RWhRVnUyYk5FTEw3eFE2TGpzaXRUNXhCTlBGRnRuZWZ0Ly9QSEhHak5takpZdVhWcW0xeG9jSEt6Smt5ZEx5cDhGTTMzNmRHM2N1RkduVHAzU21UTm50R1BIRHMyWU1jTitYUFdNR1RNVUdCaG83ejl3NEVDMWE5ZE9rclJueng2OThjWWJPbkRnZ002ZVBhdDkrL1pwNXN5WjJyZHZuLzBJYXdBQVVET3dDUzhBMUhLZVRkdkpwOU5nWlIvZldhRnhzdU8rVXQ2b04rVGgzOGhGbGRWTklTRWhhdHEwcVpLU2tpVDk5L1NqZ2tKRFErWHY3Njh6Wjg1SWNyejh5T2FWVjE1UldscWE5dS9mcjFPblRtbmV2SGxGMmhpR1lkK1h4SkZodzRicHdvVUwycjU5dTdadjMxN2svcEFoUXpSeDRzUlNYMXRKcGt5Wm9waVlHS1ducHhkNVRvTUdEVFIvL254Tm5UcTF4REhLVXVkVFR4Vy83MUY1KzY5ZnYxNVpXVm42NG9zdjlQVFRUNWRZbzgyRUNST1VucDZ1eno3N1RKY3VYZEo3NzcxWHBJM0ZZdEZ6enoxWFpNYU54V0xSMjIrL3Jaa3paeW9wS1VsUlVWSDJzTVptK3ZUcHVuYnRtajA0QWdBQTFSOEJEQURVQWY0RHBsWTRnREZ6ck1xTVdxT0FBYys1cUtxNjY1NTc3dEhtelpzbE9RNWdMQmFMdW5YcnB1KysrODdldmpnK1BqNzY0eC8vcU1qSVNHM1pza1VuVHB6UWpSczM1T1BqbzZDZ0lIWHQybFVqUjQ2MG43TGtpTVZpMFp3NWM3Um16UnB0MmJKRmlZbUo4dlgxVmNlT0hmV0xYL3pDdmlTbUlscTNicTBQUC94UW4zNzZxUTRkT3FUazVHUUZCZ2FxVjY5ZW1qUnBrbjFENFpMWTZnd1BEMWRFUklTOXpnNGRPdWloaHg0cXRjN3k5aDh6Wm95Ky9QSkxQZnp3dzJWK3ZZWmg2TmxubjlXQUFRTzBmdjE2eGNURTZOcTFhL1l3ckVlUEhucjAwVWZWc21WTGgvMkRnNE8xZVBGaXJWcTFTbnYzN3RYVnExZmw2K3VyenAwNzYvSEhIMWYzN3QyMWNPRkNTWktYbDFlWjZ3SUFBRlhITUc5ZFdBd0FxSDFNVTljL21xQ2I1MHZmNkxRa2xvWjNxTWtyMnlTUDBwZUwxQ1o1RVUza01lSmFWWmRSWncwYk5reVNORzdjT0UyYk5xM1MrMWRYNzd6emp2YnMyYU9tVFp0cTVjcVZGUjZQMzNNQUFDck9LSGpNNHkyWUFRTUFkWUZoS0dEQVZDV3ZmTDVDdytRbVgxVDJ5VWo1ZEJyc29zSlFFeVVtSmpyVlBqZzQyRTJWMUYybWFlcjQ4ZU9TS241c05nQUFxQndFTUFCUVIvaUVEcEZuMDNiS1NUb2xTVElsRlJ2UGx5Qmovd29DbURwdTBxUkpUclhmdW5Xcm15cXB1Nktpb3V6N0NObU92UVlBQU5VYnB5QUJRRjFoZU1pLy83UC8vYmFjdzFoUFJpcjMram5YMUFUQW9XM2J0aFU1ZnRvbUtTbkp2cW12ajQrUGZZa1ZBQUNvM3BnQkF3QjFpTzlkWTVTMi9XL0tTNzFTb1hFeXZsK3AraU4vNTZLcVVOTXdvOFg5NXMyYnB4VXJWbWo0OE9FS0N3dFQvZnIxbFpxYXF1am9hSzFidDA1cGFXbVNwTW1USjZ0eDQ4WlZYQzBBQUNnTEFoZ0FxRU1NaTVjQzduMWFONzZlVzZGeHNnNnVWYjJoTDhudzhuTlJaUUFLTWd4REZ5NWMwQ2VmZk9Md3ZvZUhoeVpPbktoeDQ4WlZjbVVBQUtDOFdJSUVBSFdNM3oyUHkvQ3RYNkV4OGpKVGxCVzd5VVVWQWJqVndvVUw5Y2dqajZoZHUzYnk5L2VYWVJqeTgvTlRtelp0OU9pamorcWYvL3lubm5ycXFhb3VFd0FBT0lGanFBR2dEa3JiT2wvcGtZc3JOSVpYY0pnYVQvOWNLdjZrdlZxRDQzbFJGL0I3RGdCQXhaVjBERFV6WUFDZ0R2THZOMG1HcDNlRnhyaVplRVEzTDhhNHFDSUFBQUNnZGlPQUFZQTZ5S05lRS9uMmVLekM0MlRzWCtHQ2FnQUFBSURhandBR0FPcW9nUDVUSktOaWZ3MWt4MjVTWHZwMUYxVUVBQUFBMUY0RU1BQlFSMWthdDVadjJJZ0tqV0htM2xUbXdYQVhWUVFBQUFEVVhnUXdBRkNIK1ErWVd1RXhNcjlmSmVYbHVxQWFBQUFBb1BZaWdBR0FPc3dydUl1ODIvYXIwQmk1eVJlVmZlSWJGMVVFQUFBQTFFNEVNQUJReHdXNFlCWU1tL0VDQUFBQUpTT0FBWUE2enJ2ZGZmSzgvYzRLaldIOWNiZHlyNTkxVVVVQUFBQkE3VU1BQXdCMW5XRzRaaGJNOXl0ZFVBd0FBQUJRT3hIQUFBRGtHelpTbGtZdEtqUkdadFJhbVRjelhWUVJBQUFBVUxzUXdBQUFKQStML1B0UHFkQVFabGFxc21JMnVxaWdhc2JpTCtXbVYzVVZnUHZrcGt1V2dLcXVBZ0NBV28wQUJnQWdTZkxyTVZZZUFZMHJORWJHdm45SnB1bWlpcW9SL3paUzJyR3FyZ0p3bjdSamtuOUlWVmNCQUVDdFJnQURBSkFrR1Y2Kzh1Lzdxd3FOa1hQbGhLeW52M1ZSUmRXSDBXeVV6QXVjOUlUYXk3eXdRa2F6VVZWZEJnQUF0Um9CREFEQXpxL1AvOGp3cWRneWhQUzlTMTFVVGZWaGhMd2c4OW91bWRmM1ZuVXBnTXVaMS9mSy9Pa2JHU0cvcWVwU0FBQ28xUWhnQUFCMkhuNkI4dTgzcVVKaldFOUdLdWZxank2cXFKcndyQytqeXdLWnNkTUpZVkNybU5mM3lveWRMaU5zZ2VSWnI2ckxBUUNnVmlPQUFRQVU0bi92MHpKOEt2WkJMR1BmTXRjVVU0MFl0dzJTMGVWOW1iRXZ5anp5cXBRU3hjYThxSmx5MDZXVUtKbEhYcFVaKzZLTUxoL0l1RzFnVlZjRkFFQ3RaNWhtYmR3dEVRQlFFZWs3RnlwdHg4Snk5emM4dmRWa1ptU0ZOL1d0bG5KdXlFejRRT2JWelZKR0FpRU1haDVMZ09RZklxUFpLQmtoTDBpZTlhdTZJZ0FBYWczRE1JeGk3eEhBQUFCdVpXYmRVTkw4d1RLelVzczlScjBoTXhRd21EMGxBQUFBVUhlVUZNQ3dCQWtBVUlUaFcxOEIvYWRVYUl5TS9TdGs1bVM3cUNJQUFBQ2daaU9BQVFBNDVOLzNWL0x3Q3l4My83ejBuNVFWczhHRkZRRUFBQUExRndFTUFNQWh3eWRBL2dPbVZtaU1qRytYU2F4MEJRQUFBQWhnQUFERjgrL3pWSVUyMHMyNWNrTFcwOSs2c0NJQUFBQ2daaUtBQVFBVXkvRDJWMEQvaXMyQ1NkKzcxRVhWQUFBQUFEVVhBUXdBb0VSK2ZaNlVSNzBtNWU1dlBSbXBuS3NuWFZnUkFBQUFVUE1Rd0FBQVNtUjQrU2xnd0hNVkdpUGoyMld1S1FZQUFBQ29vUWhnQUFDbDh1czFRUjcxbTVhN2Y5Ymg5Y3BMdis3Q2lnQUFBSUNhaFFBR0FGQXF3OHRYQVlOKzdYUS8yL2xIWm81Vm1kK3ZkRzFSQUFBQVFBMUNBQU1BS0JPL25yK1VwVUZ6cC9vWUJiN08yTDlDWms2MmE0c0NBQUFBYWdnQ0dBQkFtUmllUGdxNDMvbFpNRFo1NlQ4cEsyYURDeXNDQUFBQWFnNENHQUJBbWZuZVBVNld3T0J5OTgvWXUxUXl6ZEliQWdBQUFMVU1BUXdBb013TWk1Y0M3bisrM1AxenJwNlU5ZlMzTHF3SUFBQUFxQmtJWUFBQVR2SHI4WmdzalZxVXUzLzYzcVV1ckFZQUFBQ29HUWhnQUFET3NYZ3E0UDRYeXQzZGVqSlNPWmVQdWJBZ0FBQUFvUG9qZ0FFQU9NMnYreU95Tkc1Vjd2N3BrZjl3WVRVQUFBQkE5VWNBQXdCd25vZEY5UWIvcHR6ZHMrSTJLL2RhZ3V2cUFRQUFBS281QWhnQVFMbjRkbnRJbmtFZHk5ZlpOSlcrZTdGckN3SUFBQUNxTVFJWUFFRDVlRmhVZitUcjVlNmVHYjFPdWNrWFhWZ1FBQUFBVUgwUndBQUF5czI3L1FCNXQ3dXZmSjN6Y3BXeDUyUFhGZ1FBQUFCVVV3UXdBSUFLcVQ5aWxtUVk1ZXFiR2JWR2VXbEpMcTRJQUFBQXFINElZQUFBRmVKNWUyZjUzdlZ3dWZxYU9WWmw3RjNxNG9vQUFBQ0E2b2NBQmdCUVlmVWVlRVdHcDArNSttWjh2MUo1bVNrdXJnZ0FBQUNvWGdoZ0FBQVZaZ204WGY3M1RuYXFqMm43ZjJ1R012Wjk2dkthQUFBQWdPcUVBQVlBNEJJQkE1NlRoMy9ETXJjdnVHdE01bmVmeXN4T2QzMVJBQUFBUURWQkFBTUFjQW5EdDc0Qzd2OU51ZnJtWmFZbzQ0ZFZMcTRJQUFBQXFENElZQUFBTHVQWCt3bFpiZ3V4ZjI4VzM3U0lqTDJmeUx5WjVmS2FBQUFBZ09xQUFBWUE0REtHeFV2MVIvMyt2OTg3MFRjdjdab3lENjUxZlZFQUFBQkFOVUFBQXdCd0taOU85OHVuNDhCeTljM1kvWkdVbStQaWlnQUFBSUNxUndBREFIQzVlcVBlbEN5ZVR2ZkxUVWxVNXVIMWJxZ0lBQUFBcUZvRU1BQUFsL05zMGtiKy9TYVZxMjk2NUdJcEw5ZkZGUUVBQUFCVml3QUdBT0FXOWU1L1FSNzFtampkTC9lbkJHVWRpWEJEUlFBQUFFRFZJWUFCQUxpRjRWTlA5WWJQTEZmZjlNaEZrcG5uNG9vQUFBQ0Fxa01BQXdCd0c3L3VqOGlyUlRlbisrVmNQcTZzSTErN29TSUFBQUNnYWhEQUFBRGN4L0JRL1FmZktsZlh0RzEvNDBRa0FBQUExQm9FTUFBQXQvSnFjWmY4ZWp6bWRML2NueEtVZVREY0RSVUJBQUFBbFk4QUJnRGdkdlZHdmk0UC80Wk85MHZidVZEbXpVdzNWQVFBQUFCVUxnSVlBSURiZWZnM1VyMlJ2M082WDk2TkpHWHMrOVFORlFFQUFBQ1Zpd0FHQUZBcC9Mby9LdStRM2s3M1M5LzlUK1ZscHJpaElnQUFBS0R5RU1BQUFDcUhZYWordzMrVVlmRnlxcHVaZFVNWmtZdmRWQlFBQUFCUU9RaGdBQUNWeHJOSkd3VU1tdTUwdjR6dmxpczM5YkliS2dJQUFBQXFCd0VNQUtCUytRK1lKa3VURUtmNm1EblpTdCt4MEQwRkFRQUFBSldBQUFZQVVLa01UMjgxR1BOSHAvdGxIbHlybktUVGJxZ0lBQUFBY0Q4Q0dBQkFwZk51MDBkK1BSNXpycE9acDdSdDc3cW5JQUFBQU1ETkROTTB6YW91QWdCUTkrUmxwdWluaGFPVmR5UEpxWDZOcDRYTHEwVTNOMVZWT2pNN1RlbDdsaWo3MkRibFhqOG4wNXBaWmJVQXFQNE1iejlaR3JlU1QrZ0RDdWcvUllaUHZhb3VDUURnUm9aaEdNWGVJNEFCQUZTVjdCUGZLSG41VktmNmVMZnBxMFpQLzBzcS91ODJ0N0dlK2xhcDYyYkx1LzE5OHVzNVRwN05Pc2p3OXEvME9nRFVIS1kxUXpsWFR5b3pLbHpXSC9lcXdTTi9rbmU3ZTZ1NkxBQ0FteERBQUFDcXJkUjFieW96YW8xVGZScE5XaUx2OWdQY1ZKRmoxbFBmS3VYejF4VTQ3di9LdTAyZlNuMDJnTnJCZW1hL1VzSm5LbkRzWCtYZHRsOVZsd01BY0lPU0FoajJnQUVBVktuNm85NlFKVERZcVQ0M3RzeVh6RHczVlZTVW1aMm0xSFd6RmZqTCtZUXZBTXJOdTAwZkJZNzd2MHI5NGsyWjJXbFZYUTRBb0pJUndBQUFxcFRoVTA4Tkh2dGZwL3JrWERxcXJOaXYzRlJSVWVsN2xzaTcvWDN5RHVsZGFjOEVVRHQ1dCtrajcvYjNLWDNQa3FvdUJRQlF5UWhnQUFCVnpydHRQL24zK1IrbitxUkYvTFhTTnNETlByWk5majNIVmNxekFOUitmajNIS2Z2WTlxb3VBd0JReVFoZ0FBRFZRcjNoczJScDNLclVkcmFOeTNKVEx5czk4aC91TGNyMnJPdm41Tm1zUTZVOEMwRHQ1OW1zZzNLdm42dnFNZ0FBbFl3QUJnQlFMUmplZmdvYysxZkp3MUp5dXdKZlorejVXTG5YejdxM01FbW1OWlBUamdDNGpPSHRMOU9hVWRWbEFBQXFHUUVNQUtEYThHcDF0K29OZWFuTTdjM2NtN3J4MVovZFdCRUFBQURnR2dRd0FJQnFKV0RnYy9KdTM3L003Yk9QNzFMMjhaMXVyQWdBQUFDb09BSVlBRUQxWW5nb2NOdzhlZFJyV3VZdU56YjlTV1pPdGh1TEFnQUFBQ3FHQUFZQVVPMTRCTnltd01mblMwYlovcHJLL2ZtOE1uWi81T2FxQUFBQWdQSWpnQUVBVkV2ZWJmcXEzdUFYeXR3Ky9adEZ5a2s2NWNhS0FBQUFnUElqZ0FFQVZGc0JnNTZYZDl1K1pXcHI1dDVVNnJvM0pUUFB6VlVCQUFBQXppT0FBUUJVWHg0V0JmNXl2andhQkpXcCtjMXpCNVh4L1NvM0Z3VUFBQUE0andBR0FGQ3RlZFJycW9iL3MwaUdsMitaMnFkdG1hZmNsRVEzVndVQUFBQTRod0FHQUZEdGVRVjNVWU5INTVhcHJXbk4wSTB2MzVaTTA4MVZBUUFBQUdWSEFBTUFxQkY4dTQ1V3dQMWwyNVEzKzBTa3NnNnZkM05GQUFBQVFOa1J3QUFBYW94NlExNlV6NTNEeXRRMmRlTTd5djM1Z3BzckFnQUFBTXFHQUFZQVVITVlIZ29jTzArZXpVTkxiV3BtcHl0bHpXdFNYbTRsRkFZQUFBQ1VqQUFHQUZDakdONythdmpVUDJScDBMelV0amZQSDFMYXJnOHJvU29BQUFDZ1pBUXdBSUFheHhJWXJJYVRsOGtqb0hHcGJkTjNmYUNiNXc1V1FsVUFBQUJBOFFoZ0FBQTFrbWZUdG1vMGVaa00zd1lsTnpUemxMTG1OZVZscGxST1lRQUFBSUFEQkRBQWdCckxzM21vR3YzcUl4bmVmaVcyeTAyK3FKVC92TXgrTUFBQUFLZ3lCREFBZ0JyTnEyVVBOZnlmZjhqdzlDNnhuZlhVWHQzNCtuOHJxU29BQUFDZ01BSVlBRUNONTkyMm53SW5MQ3cxaE1uWTk2a3lvOVpVVWxVQUFBREFmeEhBQUFCcUJaOU9nOVd3REh2Q3BHNzRQN0ltL0ZCSlZkVU1TNVlzMFpneFkvVEpKNTlVZFNrMVRrWkdodjc5NzM4cktTbkpyYzg1ZHV5WVpzMmFwZkR3Y0xjK3A3aG54OGZIS3ljbng2WGpIanAwU05uWjJTNFpLeWtwU1lzV0xWSlVWSlJNMHl5eGJVNU9qbDU3N1RXOTl0cHJMbmsyQUFCbFJRQURBS2cxdkZ2Zm84WlRWNVY4UkhWdWpwSlgvRm8zRStNcXI3QnFidDI2ZGNyTXpOUzZkZXVxdXBRcWtadWJxNWt6WjJyWXNHRmF1WEtsVTMzLy9PYy82MS8vK3BmKzlyZS91YW02Zk5ldVhkT2hRNGYwNmFlZnVqM3N1ZFZMTDcya0dUTm1LRFUxMVdWanZ2SEdHNW8xYTViKy9lOS91MlM4UFh2MjZQUFBQOWZmLy81M0dZWlJZdHU4dkR6RnhNUW9KaWFteEhicDZlbDY2cW1uTkh6NGNPM2R1OWNsZFFJQTZqWUNHQUJBcmVMWnJJTWFQZmNmZVRaclgyd2JNeXRWeWN1ZVZzNmxvNVZZV2ZYMWkxLzhRcjYrdmhvelpreFZsMUlsbGl4Wm9zT0hEeXNzTEV4UFBQR0VVMzBuVDU0c3d6RDAvZmZmYStmT25XNnFVT3Jmdjc5NjkrNnR6TXhNZmZUUlIyNTdUa2xLQ3phYzBiOS9mMGxTZUhpNExsNjhXT0h4dnYzMlcwblMvZmZmWCtoNmVIaTRYbnp4UlczZXZObnBNUU1DQXZUNjY2OUxrdjd5bDc4b01UR3h3blVDQU9vMno2b3VBQUFBVjdNRTNxNUd6NjVTeXNybmkxMXVsSmVab3ArWFRsS2paNWJMczNsb0pWZFl2VXliTmszVHBrMnI2aktxeE5HalJ4VWVIaTRQRHcvTm1ESEQ2WkNoUTRjT0dqSmtpTFp2MzY3Rml4ZXJmLy8rOHZMeWNycU9aNTU1cHRRMjZlbnBrcVNkTzNmcXh4OS9MTEd0eFdJcEZOUWtKQ1JvNnRTcFphcGw2OWF0aGI2M3ZTY2VIcTc3ZDd0Um8wWnAzYnAxU2toSTBLSkZpL1NuUC8ycDNHUGR1SEZEc2JHeGtxVEJnd2NYdW5mbzBDRWRPM1pNdlh2M0x0ZllYYnQyMWJCaHc3Umx5eGJObXpkUDc3Nzdya3VES0FCQTNVSUFBd0NvbFR6OEF0Vm84citVdHZQdlNvOWNMRG5ZRnlJL2hQbVZBaWNzbEhlYlBsVlFKYXFTYVpyNjhNTVBaWnFtSG5qZ0FiVnQyN1pjNHp6OTlOTzZjZU9HSmsyYVZLN3dSWkxPbnovdjB2YTNoaVdlbnA0S0NncHl1aTRwZjhtT2JReFg4ZkR3MEpRcFU3UjQ4ZUlpczFhYzljMDMzeWczTjFlaG9hRUtDUW14WDgvTnpWVmNYUDVTdy9JR01GTCtMS2NkTzNZb0xpNU91M2J0S2hMeUFBQlFWZ1F3QUlEYXkrS3BlZys4S3U5Mjl5cGx6VXpsM2JoYXBFbGVSckorWGpaWjlZZk5sUDk5ejBqODYzYWRzWC8vZmgwL2ZseVNOR0hDaENMM2h3MGI1dFI0MzMvL2ZabmEzWC8vL1hyenpUY2QzdHUwYVpPOHZVcyt6YXMwanVwdTBhSkZ1ZmRic1cxcVcxb0FFeDhmcnhrelpqZzkvbC8rOGhmOTVTOS9LVlBiVHo3NVJDMWJ0aXgwN2F1dnZwS1V2NVN1b09qb2FHVmtaS2haczJicTFLbVQwM1haTkczYVZFT0hEbFZFUklTV0wxK3UrKysvbjFrd0FJQnlJWUFCQU5SNjNtMzY2cmJmYkZUcXV0OHJPMzViMFFaNXVib1I4UmRaeng5U2c0Zi9KQS8vaHBWZkpDcWRiZFBoc0xBd3RXclZxc2o5Z0lDQU1vMWpXeHJrNys5ZnBnL212cjYrVGxSWitUWnUzS2ozM251dnlQVmJBNDZDM24zM1hmbjUrYWxKa3lhRnJtZGxaU2t0TFUwK1BqNnFYNzkrbVo2ZmtwS2ltemR2S2lBZ1FINStmb1h1V1N5V1F0K2ZQbjFhSjArZWxGUjAvNWM5ZS9aSXlsK2lWSENKVjhGVGtod3QvZkwzOTlmNzc3OWY2TnFERHo2b2lJZ0luVDkvWGdjUEhsVFBuajNMOUZvQUFDaUlBQVlBVUNkNCtEZFV3eWMrVU5iaDlVcmI5amZscGhUZFVEUDc2QllsSGQyaWdFRy9sdjk5ejhqREw5Q2xOZGhtSm93Yk4wN1RwazNUN3QyN3RYYnRXdnQrSG5mZWVhY21UNTZzTysrOFUxTCtjYmxyMTY3VnRtM2JkT0hDQlhsN2U2dGp4NDZhTUdGQ3NSOEFmL3p4UjBWRVJDZ21Ka2FYTDErVzFXcFZZR0NndW5UcG92SGp4NnREaHc1RitpeGV2TmgrdlBHdCszL2NXbk4wZExSV3IxNnRZOGVPeVdxMTZ2YmJiOWNERHp5Z1gvN3lsK1Zhb2hJWkdhbU5HemZxeElrVHlzcktVbEJRa0FZUEhxd25ubmhDeTVZdEs3WXVtOFRFUksxZnYxNEhEeDdVcFV1WGxKdWJxMGFOR2lrc0xFd1BQdmlndW5mdjdyQmZTa3FLRGgwNkpFa2FOR2lRd3pabFBSWEs5aDY5Ly83N1JXWm4xRVJlWGw2RndpZGJ3T1Fva01yTXpGUmVYcDY4dkx6VXZuMTdyVnExcXREOUgzNzRRYi8vL2UvVnFWTW56WjgvdjB6UG56eDVzaTVldktoWnMyYnAzbnZ2TGJIdGhnMGI3Ri83K1BqWXY3NTU4NloyNzk1dHI3RzRKVnVPcmp0Nm5aMDdkMWJUcGsyVmxKU2tIVHQyRU1BQUFNcUZBQVlBVUhjWWhueTdQeUtmTHFPVXVYK0YwcjlacEx6TWxDTE4wcjlacFBSdkZrbVNmRHE1WjcrSEpVdVdhUFhxMVlXdUhUcDBTTEd4c1hybm5YZlVyVnMzL2U1M3Y5T1JJMGZzOTNOeWNoUWRIYTNEaHc5cjl1elpHamh3WUtIK3ExZXYxcElsUzRvODY2ZWZmdEkzMzN5anZYdjM2dTIzMzFhL2Z2M0tWWE40ZUxnV0wxNWM2TnE1YytmMHlTZWZLRDQrWG5QbXpDbnpXS1pwNnE5Ly9hdTJiU3M4SXlreE1WRXJWcXhRZEhTMDJyY3YvaVFyS1Q4Z1dieDRzWEp5Y2dwZFQwcEswcTVkdTdScjF5Nk5IRGxTTDcvOGNwR1pFOTkvLzcxOWI1TmV2WHFWdWU2NllNU0lFUm94WW9Tay9QQml6Smd4OHZEd2NCaElUWnMyVGFkUG55N3kvdHAwN2RwVm5wNmVpbytQVjNaMmRxR1F4SkhyMTYvcjRzV0xNZ3hEM2JwMUs3WHRsaTFiSE42TGpJeFVTa3FLV3JSb29hVkxseGE2WjdWYTllQ0REMG9xUHRoejVKNTc3dEhtelp2THZOUU1BSUJiRWNBQUFPb2N3OU5IL3ZjOUk3K2U0NVFlK1U5bEh2aVB3eUJHa3JLUHUvNW80UU1IRHVqczJiTWFQMzY4N3IvL2Z1WGs1R2pidG0xYXYzNjljbkp5OU41Nzc2bEhqeDQ2Y3VTSWZ2R0xYMmowNk5FeVRWTjc5dXpSNnRXclpacW0zbi8vZmQxNzc3MkZacDBrSmliSzA5TlRnd1lOVXQrK2ZYWEhIWGZJMDlOVEJ3NGMwTEpseTJTMVd2WHV1KzlxNWNxVlRtOFdHeGNYcCtQSGoydnc0TUVhUFhxMEdqWnNxR1BIam1uSmtpVktUazdXdm4zN3RHZlBIdnZ4d3FWWnZueTVQWHhwMzc2OXhvOGZyNUNRRUtXbXB1cXJyNzdTOXUzYmRmcjA2V0w3UjBSRTZJTVBQcEFrTld2V1RPUEhqMWZuenAxbHNWaDA1c3daclYyN1ZpZFBudFRYWDM4dFB6OC9QZi84ODRYNkh6MmFmd1I1dlhyMTFLSkZDNmZlQzNleUJRUFZoUzNjS3U3M3BiVDd2cjYrNnRTcGs0NGNPYUlqUjQ3bzdydnZMdkY1TVRFeGtxUjI3ZHFwWHIxNkpiWU5EdytYMVdwMWVHLzkrdldTcEpFalI1WTRoak5DUTBPMWVmTm1KU2NuS3pFeFVjSEJ3UzRiR3dCUU54REFBQURxTE1PM2dlb05uNmw2UTErVzljdytaY1Y5cmN5b05XNS9ia0pDZ3FaTm02Wng0OGJacjRXR2hzcHF0V3J6NXMyNmV2V3FJaUlpN010K2JEcDI3S2pzN0d4OS92bm4rdm5ubnhVYkc2c2VQWHJZNzNmdTNGa1RKa3dvOHNHd1RaczJzbGdzV3JSb2taS1RrM1h3NEVIMTZlUGNxVS9IamgzVDJMRmpOWDM2ZFB1MWtKQVF0V3paVWkrLy9MSWthZHUyYldVS1lKS1NrdXhMVmNMQ3dqUnYzcnhDSCtDN2RldW01czJiYThXS0ZRNzdKeWNuYStIQ2hmYlhObi8rL0VMN2k3UnQyMWFEQmczUzdObXpGUlVWcFMrKytFS2pSNDh1ZEVMT21UTm5KRW10VzdjdTR6dFFPVnEwYUZIaERWNXZYVlp6OE9CQnZmNzY2MDZOWVpzWmtwMmRMYW4wQUthazVXZjkrL2ZYa1NOSHRHM2J0bElEbU1qSVNFbWxuMXFVa3BLaWpSczNPcndYRlJXbCtQaDRlWHA2YXZqdzRTV080NHlDdno4SkNRa0VNQUFBcHhIQUFBQmc4WlIzK3dIeWJqOUFEUjU2UjliekI1VjlKRUlaM3kxM3krTWFOMjZzUng5OXRNajEwYU5IYS9QbXpaTHlaMlpNbmp5NVNKdWhRNGZxODg4L2x5U2RPbldxVUFBemF0U29ZcDg1Y09CQUxWcVV2NnpxOU9uVFRnY3dEUm8wY0xoaGFWaFltTnEyYmF2VHAwL3J4SWtUWlJvcklpTEMvc0g5cFpkZWN2amhmdUxFaWRxMmJadXVYTGxTNU43R2pSdnR3Y0J2Zi90Ymg1dTdlbnA2NnBWWFh0SEVpUk5sbXFZMmJkcWtGMTU0d1g3Zk5tNnpaczNLVkxNNzVlYm0yci8rK09PUGkxM09VMVp6NXN3cGRBeTF0N2Qza2MxeHIxMjdKa2xxMUtoUmljOUxTMHVUbEw4eHJTTTNiOTZVVkh4QUkrWFBRbG0yYkpsMjd0eXA1NTU3VGcwYk90N2srdnIxNi9yMjIyOWxHSVpHang1ZDdIaFMvaEsrek14TTllM2JWOTk5OTEyaGU3YmdidWpRb1dyVXFGR0o0emlqYWRPbTlxOGQvVjRDQUZBYUFoZ0FBQXF5ZU1vN3BMZThRM3FyL29OdlNaS3V2TlhScFkrNDY2NjdISDdvTFRnYjQrNjc3M2E0WDBiQjVUS3BxYW1sUGlzakkwTVhMMTdVaFFzWDdOZHNtNm82bzBlUEhzVWVqOXkrZlh1ZFBuMWFLU21PbDNIZEtqbzZXbEwraklJMmJkbzRiR094V05TalJ3OTkvZlhYUmU1RlJVVkp5cC9wNG1oVFladWdvQ0NGaG9ZcVBqN2V2clRGNXNhTkc1SlU2aktYeW1BTG93ekRxSEQ0SWtsdnYvMTJvZSs3ZE9sU2FIUGNNMmZPMklPUWxTdFhsamg3eGZZekxlNUVxTktXSUVuNTcvR1FJVU8wZWZObXJWKy9YcE1tVFhMWWJ0T21UY3JOelZYdjNyMFZGQlJVN0hnblRwelExMTkvTGNNd05HWEtsQ0lCekxQUFBxcy8vT0VQRG84V3I0aUNRWi90OXdjQUFHY1F3QUFBVU1tSysxZjVna2Z1M2pwandWRWIyK3lEZ3M2Y09hUHQyN2ZyNk5Hak9uZnVuTU5RcE9DTWk3SzY3YmJiaXIxbisyQmEzSDRjdHpwMzdwd2tsYnJKYm5IaGlHMkpUV245cGZ5UUp6NCtYbGV2WGkxMDNWWnJjYUdTamUyRW83SndORVBvVnFHaG9mYmxVemEyMlR5bGJWRHJLcmE5ZDBhTkdsWHF5VldKaWZtbmhSVVhpTmdDbU5MZXg4Y2ZmMXhidDI3Vlo1OTlwZ2NlZUVCMzNIRkhvZnRKU1VsYXN5Wi8rZC9Zc1dOTHJkODB6U0xMeW16dXZQTk9mZnp4eDJyUW9FR0o0emlyNE0rbnJML3JBQUFVUkFBREFFQWxLN2c4eE5rMkplMFA4bzkvL0VPZmYvNjVUTk9VbFArQk1TUWtSTUhCd1FvT0RyWWY2VndlSmRYczdKNGx0dGtEanBZT2xZVnRXVXhaWnEvNCt2cEt5ai9OcHlBdkx5OVpyVmFISVZaQnhjMzhLTWcybzhqZjM3L1U5OExSVWg1SDcwZFp3cHlTV0N3V2ZmVFJSMFd1NStibWF1dldyZkx3OENpMDRXOVNVbEtoSlRZMkZ5OWVsQ1RkZnZ2dERwOVRsaGt3VXY3TXJYSGp4bW4xNnRWYXNHQ0I1czJiVitpOSt1Q0RENVNabWFuKy9mdVh1ay9Na0NGRHRIUG5UazJkT3JYWU5xNE9YNlRDb1l1em0xZ0RBQ0FSd0FBQVVDdHMzTGhSYTlldWxaUS9zMkhzMkxGcTFhcFZvUSs1RlFsZ1hNbFdVMm5oUjNIM2ZYMTlsWjZlWGlSVWNTUXJLMHRTMGJERzM5OWZWcXUxMU9WWWpvNWV2cFZ0bHN6Nzc3K3ZsaTFibHRyK1Zzbkp5Wktrd01CQSs3VmJOOUoxVm5HQjJiNTkrL1R6enorcmYvLytDZ29La21tYW1qVnJsdUxqNDdWaXhZcENOVWovUFMzSzBXd2owelR0NzI5cE0yQWs2YW1ubnRMMjdkdDErUEJoTFYyNjFCNHliZGl3UVh2MzdwV1BqNDkrL2VzdFJmL1FBQUFORUVsRVFWUmZsenBPYUdpb1pzK2VYV3dBNTh5c3BlTGFkdXZXVGZQbnp5OTByZUR2U2xtQ09RQUFia1VBQXdCQUxiQmh3d1pKK1p2aXZ2cnFxMFh1MjJhTlZBY05HelpVVWxKU29YMXBITGwwNlpMRDY4MmJOOWVwVTZkMDZ0U3BVcCtWa0pBZ1NVV09tbTdXckptU2s1T1ZsSlJVdHFMZDZQTGx5NUx5WDFkQkhoNGVpb2lJY0hxOGtnSUlXNkQwMkdPUFNjb1B3eG8zYm13L1hldnBwNSsydDgzT3p0Yng0OGNsNVord2RhdnM3R3lacGlsdmIrOHl6WUx5OGZIUm0yKytxWmt6WjJyVnFsVzY3YmJiMUtSSkUvdVNyTi84NWpkbDNoVDVycnZ1S3ZaZWFTR1lhWnIyMzczaTJqcXFvK0F5dHVxd2VUTUFvT1loZ0FFQW9CYXc3YXZTc2FQakRZTVBIVHBVbWVXVXFHUEhqa3BLU2xKY1hKeXVYNyt1eG8wYkYybVRuSnhzMzZ6M1ZqMTY5TkNwVTZkMDRzUUpKU1FrT053SFJNby9xZWJZc1dPU3BIdnV1YWZRdmRhdFcrdkVpUlAyOTYwcTJjS0FXL2RGY2JYang0L3I4T0hEQ2cwTlZkZXVYZTNYSDN2c01lM1lzVU5mZnZtbHhvOGZiMThtdFgvL2ZsbXRWZ1VGQlRrTUtqSXlNaVNWYmZhTFRWaFltR2JNbUtGMzMzMVhIM3p3Z1R3OVBXV2FwcDU0NGdtTkhEbXlncTh3M3llZmZGTGlmYXZWYWw5K1ZWcmJnZ3JPU21yVnFsWDVpZ01BMUdtbEwwSUhBQURWbnUxRDhNbVRKNHZjdTNIamhwWXNXVkxaSlJWcjBLQkJrdkwzRDFtNGNLRjl6eHFidkx3OExWaXdvTmlOVGg5NjZDSDdFcHQ1OCtiWmc0Q0Njbkp5dEdEQkFwbW1LUjhmSHozMDBFT0Y3dHRtZENRbkp4ZlpvTGV5Mlg1bVpkbFV1Q0tXTGwwcVNSby9mbnloNjUwNmRWS0hEaDJVbHBhbXI3NzZ5bjU5NjlhdGtxUUJBd1k0SE0rMi9Lamd4dEJsTVd6WU1MVnIxMDZtYWVybXpac0tDZ3JTazA4KzZkUVlWY0VXNXZuNyt4YzZzUXdBZ0xJaWdBRUFvQmF3TGNtSWk0dlQzTGx6RlI4ZnI0U0VCRzNac2tVdnZQQ0NTNDQzTG8rUFAvNVlZOGFNc1gvNGw2U0JBd2VxWGJ0MmtxUTllL2JvalRmZTBJRURCM1QyN0ZudDI3ZFBNMmZPMUw1OSt4UWFHdXB3ek9EZ1lFMmVQRmxTL3BIRTA2ZFAxOGFORzNYcTFDbWRPWE5HTzNiczBJd1pNK3pIVmMrWU1hUEkzaWE5ZS9lMmYzM2d3QUZYdm1TbjVPWGxLUzR1VHBMalpUNnVzbWJOR2tWRlJhbHQyN2E2Nzc3NzdOY3pNakowL3Z4NTNYbm5uWktrOWV2WHl6Uk5uVDkvWHZ2Mzc1Y2tqUmd4d3VHWXRqMTRiQnNkbDBWc2JLeW1UWnRXYVBuWWxTdFg5T3l6ejJyZnZuMU92NjdLWlBzOXVlZWVlNXplZUJvQUFJa2xTQUFBMUFwVHBreFJURXlNMHRQVHRYMzdkbTNmdnQxK3IwR0RCcG8vZjM2SnA4YTR5L3IxNjVXVmxhVXZ2dmpDdnIrSXhXTFIyMisvclprelp5b3BLVWxSVVZIMnNNUm0rdlRwdW5idG1uM1d3YTBtVEppZzlQUjBmZmJaWjdwMDZaTGVlKys5SW0wc0ZvdWVlKzQ1RFI4K3ZNaTlvS0FnZGU3Y1dmSHg4ZHE5ZTdkR2p4N3RnbGZydkxpNE9LV25wNnQxNjliRkh2VmNVU2RQbnRRLy8vbFBTZm1oeVlzdnZxaVVsQlFsSnlmYlo3SFlYTDU4V2Q5Kys2MGlJaUprbXFaNjl1eFo3Qkl2WjJiQXhNZkhhL255NWZyaGh4OGs1VytLUEdQR0RGa3NGcjMzM251NmN1V0szbjc3YmJWdDIxYmp4NC9Yd0lFRFN6MGl1ektkT1hQR2ZpUzNiUVlYQUFET3FqNS9zd0VBZ0hKcjNicTFQdnp3UTMzNjZhYzZkT2lRa3BPVEZSZ1lxRjY5ZW1uU3BFbFZ0bW5vbURGajlPV1hYK3JoaHg4dWREMDRPRmlMRnkvV3FsV3J0SGZ2WGwyOWVsVyt2cjdxM0xtekhuLzhjWFh2M3QyK09hdWpJMzhOdzlDenp6NnJBUU1HYVAzNjlZcUppZEcxYTlka0dJYWFOMit1SGoxNjZORkhIeTF4UTlhSEgzNVk4Zkh4aW9xSzBwVXJWOXdXZ0pURXRzbnV3SUVEM2ZhTURoMDZLQ1FrUkFrSkNicDA2Wkl1WGJxa3dNQkFCUWNIcTNIanhycnR0dHZVdUhGanhjWEY2ZWpSbzFxK2ZMbE9uVG9sd3pEc000MGNzUVVTdDg0dXNyRmFyZHE5ZTdjMmJ0eG9uK1ZqR0lhR0RSdW1aNTk5Vm8wYU5aSWtkZW5TUlI5Ly9MRzJiZHVtMDZkUDYzLy85My8xNFljZmF2RGd3WHJnZ1FmVXFWTW4xNzRoNWJCcDB5WkpVdE9tVFF2TklBSUF3Qm1HZWV2Q2F3QUFVTWlWdHpvcTZJOG5xcnFNT3VlZGQ5N1JuajE3MUxScFU2MWN1ZExsNCtmbTVtcnExS2s2Zi82OHhvd1pveGRmZk5GK3o1bWpqTXNqTkRSVWI3MzFsaVpObWlUVE5MVjgrWEkxYmRyVVpjKy85UVNsaElRRTNiaHhRMDJhTkZHVEprMGNobHBYcmx6UnRXdlhOSHYyYktXbHBXbjQ4T0g2N1c5L2ErL3Y3ZTJ0QmcwYXlOdmJXK2ZQbjllZi8veG5uVDkvWGs4KythUjlkbE5lWHA1aVltSVVHUm1wWGJ0MjZjYU5HNUx5ZzVkNzc3MVh2L3JWcjlTMmJWdUhOWjgrZlZwTGx5N1YvdjM3QyswTDFMUnBVL1hwMDBkOSt2VFIzWGZmWFdUVFg5dDdaZHV6cGpRRk4rRXRTNS9rNUdROTlkUlR5czdPMXNzdnYyenZXMUg4dVFJQXRaTlJ3anBWWnNBQUFJQnF4elJOK3hISTdqcHh4bUt4NklVWFh0RHZmdmM3YmQ2OFdXUEhqbFZ3Y0xBa3VYMDJ6RzIzM2FhRkN4Y3FKeWRIWThhTUtSUytGRlRha2NxT0ZEeXR4NmE0WlVRRkdZYWh1WFBuS2kwdFRjMmJOOWZ6eno5dnY3ZHk1VXJ0M0xtelNCOGZIeCtOR2pWS1VuNkFNbXZXTEtXa3BCUzZQMlRJRUkwZE83YlVqV3ZidG0yclAvN3hqenAvL3J3Ky8veHpiZDI2VmRuWjJVcEtTdExHalJzVkd4dXI5OTU3ejZsVGwxeGgrZkxseXM3T1ZvY09IZXl2RlFDQThpQ0FBUUFBMVU1VVZKU1NrcElrNVI4NzdTNDllL2EwTDVQNis5Ly9ycmx6NTBxUy92M3ZmN3Z0bVRZN2R1elF1WFBuaWwzbTQrSGg0ZFF4eVRibG5UMlRsSlNrbjMvK1diNit2bnJycmJjVUVCQmd2OWUrZlh0OTg4MDN5c3ZMazVTL0xLeHQyN2FhTm0yYW1qZHZMaWsvUU9uYnQ2OGlJaUxVdW5WcmpSbzFTc09IRDFmOSt2V2RxcU5seTVaNjZhV1hOSFhxVk8zYXRVdGJ0bXhSUWtLQzVzeVpVNmlteW5EczJERnQyTEJCUGo0K21qVnJsdjMwTFFBQXlvTWxTQUFBbElLbEFxNjNiZHMyRFIwNjFPRnBNa2xKU1hyMTFWZDErZkpsK2ZqNDZOTlBQMVhqeG8zZFZrdE9UbzVtelpxbDJOaFlUWjgrWFdQSGpuWGJzMjVsdFZvZHp1aElTMHVUWVJqbENod3EwbmYzN3QzeTkvZFh6NTQ5SGQ0M1RWTzV1Ym15V0N3T2YzYloyZGs2ZS9hc09uYnM2UFN6UzVLWm1WbnNacisyNDhwZFBUTW1JeU5Edi83MXIzWHAwaVhObmozYjVmdjA4T2NLQU5ST0pTMUJJb0FCQUtBVWZGQnl2UkVqUmlnNE9GakRodzlYV0ZpWTZ0ZXZyOVRVVkVWSFIydmR1blZLUzB1VEpFMmJOazNqeG8ycjRtb0IxK1BQRlFDb25kZ0RCZ0FBVkN1R1llakNoUXZGTHJIeDhQRFF4SWtUQ1Y4QUFFQ3RRUUFEQUFBcTNjS0ZDN1ZseXhiRnhzYnEwcVZMeXN6TWxLK3ZyNW8zYjY3dTNidnJ3UWNmTEhYVFZnQUFnSnFFQUFZQUFGUzZEaDA2cUVPSERsVmRCZ0FBUUtWaEszY0FBQUFBQUFBM0k0QUJBQUFBQUFCd013SVlBQUFBQUFBQU55T0FBUUFBQUFBQWNETUNHQUFBQUFBQUFEY2pnQUVBQUFBQUFIQXpBaGdBQUFBQUFBQTNJNEFCQUFBQUFBQndNd0lZQUFBQUFBQUFOeU9BQVFBQUFBQUFjRE1DR0FBQUFBQUFBRGNqZ0FFQW9CU0d0NTlNYTBaVmx3R2dsakN0R1RLOC9hdTZEQUJBSlNPQUFRQ2dGSmJHclpSejlXUlZsd0dnbHNpNWVsS1d4cTJxdWd3QVFDVWpnQUVBb0JRK29ROG9NeXE4cXNzQVVFdGtSb1hMSjNSb1ZaY0JBS2hrQkRBQUFKUWlvUDhVV1gvY0srdVovVlZkQ29BYXpucG12NnluOWlxZy83TlZYUW9Bb0pJUndBQUFVQXJEcDU0YVBQSW5wWVRQSklRQlVHN1dNL3VWRWo1VERSNzVzd3lmZ0tvdUJ3QlF5UXpUTk0ycUxnSUFnSnJBZXVwYnBhNmJMZS8yOThtdjV6aDVOdXZBUnBvQVNtUmFNNVJ6OWFReW84SmwvWEd2R2p6NlozbTM3VmZWWlFFQTNNUXdES1BZZXdRd0FBQ1VuWm1kcHZROVM1UjliTHR5cjUvamRDUUFKVEs4L1dWcDNFbytvVU1WMEgrS0RKOTZWVjBTQU1DTkNHQUFBQUFBQUFEY3JLUUFoajFnQUFBQUFBQUEzSXdBQmdBQUFBQUF3TTBJWUFBQUFBQUFBTnlNQUFZQUFBQUFBTUROQ0dBQUFBQUFBQURjakFBR0FBQUFBQURBelFoZ0FBQUFBQUFBM0l3QUJnQUFBQUFBd00wSVlBQUFBQUFBQU55TUFBWUFBQUFBQU1ETkNHQUFBQUFBQUFEY2pBQUdBQUFBQUFEQXpRaGdBQUFBQUFBQTNJd0FCZ0FBQUFBQXdNMElZQUFBQUFBQUFOeU1BQVlBQUFBQUFNRE5DR0FBQUFBQUFBRGNqQUFHQUFBQUFBREF6UWhnQUFBQUFBQUEzSXdBQmdBQUFBQUF3TTBJWUFBQUFBQUFBTnlNQUFZQUFBQUFBTUROQ0dBQUFBQUFBQURjakFBR0FBQUFBQURBelFoZ0FBQUFBQUFBM0l3QUJnQUFBQUFBd00wSVlBQUFBQUFBQU55TUFBWUFBQUFBQU1ETkNHQUFBQUFBQUFEY2pBQUdBQUFBQUFEQXpRaGdBQUFBQUFBQTNJd0FCZ0FBQUFBQXdNMElZQUFBQUFBQUFOeU1BQVlBQUFBQUFNRE5DR0FBQUFBQUFBRGNqQUFHQUFBQUFBREF6UWhnQUFBQUFBQUEzSXdBQmdBQUFBQUF3TTBJWUFBQUFBQUFBTnlNQUFZQUFBQUFBTUROQ0dBQUFBQUFBQURjakFBR0FBQUFBQURBelFoZ0FBQUFBQUFBQUFBQUFBQUFBQUFBQUFBQUFBQUFBQUFBQUFBQUFBQUFBQUFBQUFBQUFBQUFBQUFBQUFBQUFBQUFBQUFBQUFBQUFBQUFBQUFBQUFBQUFBQUFBQUFBQUFBbzVQOEJhNEtxV0tHRG1ZNEFBQUFBU1VWT1JLNUNZSUk9IiwKCSJUaGVtZSIgOiAiIiwKCSJUeXBlIiA6ICJtaW5kIiwKCSJWZXJzaW9uIiA6ICIyMCIKfQo="/>
    </extobj>
    <extobj name="C9F754DE-2CAD-44b6-B708-469DEB6407EB-2">
      <extobjdata type="C9F754DE-2CAD-44b6-B708-469DEB6407EB" data="ewoJIkZpbGVJZCIgOiAiMTc2MDAzMDUzNDY3IiwKCSJHcm91cElkIiA6ICIxMTEzNTMyOTc4IiwKCSJJbWFnZSIgOiAiaVZCT1J3MEtHZ29BQUFBTlNVaEVVZ0FBQWk0QUFBR1RDQVlBQUFBUDlwbnBBQUFBQ1hCSVdYTUFBQXNUQUFBTEV3RUFtcHdZQUFBZ0FFbEVRVlI0bk96ZGQzd2MxYjAyOEdlTGRsZHQxWXZWdXlVWDJYTERCVGRzYkREQnBwcDJUUXFoM0FzcDNJUkxjaE1TeWsxQ0lBUklJSVNFNUNXaEdodXd3UVozM0xzc3laSXRXYko2NzIyMWZYZmVQeVN0dGRhcVdGcHBOYXZuKy9rUXJXYm5uUG50Uk5ZOG1qbG5SaUlJZ2dBaUlpS2lDVW9pa1VoNlgwdGRXUWdSRVJIUnRXQndJU0lpSXRGZ2NDRWlJaUxSWUhBaElpSWkwV0J3SVNJaUl0RmdjQ0VpSWlMUllIQWhJaUlpMFdCd0lTSWlJdEZnY0NFaUlpTFJZSEFoSWlJaTBXQndJU0lpSXRGZ2NDRWlJaUxSWUhBaElpSWkwV0J3SVNJaUl0RmdjQ0VpSWlMUllIQWhJaUlpMFdCd0lTSWlJdEZnY0NFaUlpTFJZSEFoSWlJaTBXQndJU0lpSXRGZ2NDRWlJaUxSWUhBaElpSWkwV0J3SVNJaUl0RmdjQ0VpSWlMUllIQWhJaUlpMFdCd0lTSWlJdEZnY0NFaUlpTFJZSEFoSWlJaTBXQndJU0lpSXRGZ2NDRWlJaUxSWUhBaElpSWkwV0J3SVNJaUl0RmdjQ0VpSWlMUllIQWhJaUlpMFdCd0lTSWlJdEZnY0NFaUlpTFJZSEFoSWlJaTBXQndJU0lpSXRGZ2NDRWlJaUxSWUhBaElpSWkwV0J3SVNJaUl0RmdjQ0VpSWlMUllIQWhJaUlpMFdCd0lTSWlJdEdRdTdvQUlpSXhNWmkxT0Y3eENTNDFIa09McmdZbWk5N1ZKWkVUZWNoVUNQU013TlNRSlZnY3N4Rkt1WmVyUzZLclNBUkJFRnhkQkJHUkdKUzBuTU9YK1M4alVmQkZoaUllSVZJL0tDVDgrOCtkR0FVekdxM3R5REtXb2xqU2lWdlRua0pDNEJ4WGx6WHBTU1FTaWUwMWd3c1IwZEJLV3M1aFc4NnZjSWZYSXNUSlExeGREbzJETW5NalB0T2V3TzJ6bmtjOHc0dEw5UTB1SE9OQ1JEUUVnMW1MTC9OZnhwMWVDeGxhSnBFNGVRanU4RnFFTC9KZmhzR3NkWFU1MUlQQmhZaG9DTWNyUGtHaTRJdFllYWlyUzZGeEZpY1BRYUxnaStNVm43aTZGT3JCNEVKRU5JUkxqY2VRb1loM2RSbmtJaG1LZUZ4cVBPN3FNcWdIZ3dzUjBSQmFkRFVJa2ZxNXVneHlrUkNwSDFwMU5hNHVnM293dUJBUkRjRmswWFAyMENTbWtNaGh0T2hjWFFiMVlIQWhJaUlpMFdCd0lTSWlJdEZnY0NFaUlpTFJZSEFoSWlJaTBXQndJU0lpSXRGZ2NDRWlJaUxSWUhBaElpSWkwV0J3SVNJaUl0RmdjQ0VpSWlMUllIQWhJaUlpMFdCd0lTSWlJdEZnY0NFaUlpTFJZSEFoSWlJaTBXQndJU0lpSXRGZ2NDRWlJaUxSWUhBaElpSWkwV0J3SVNJaUl0RmdjQ0VpSWlMUllIQWhJaUlpMFpDN3VnQWlJbkt0dDNmbVlPdVJRZ0RBM2hmdmRuRTFSSVBqR1JjaUlpSVNEUVlYSWlJaUVnMWVLaUtpU1VpQXhXcUJSVERCS3BpdnZMWmFZQkhNc0ZoTnNBcTlyODJ1THBhSSttQndJU0pSc0FwbTZFMGE2TTFkMEprN29UZHJlcjd2L2s5bjZyUzk3bDJ1TTNmQ2FOSDNCSkh1RUdJUnpCQUVxNnMvRGhHTkVJTUxFYm1VMGFKRGg3NFJIWVltZEJnYWUxNzNmSzl2aE5iVURyMVpBNU5GNytwU2lXZ0NZSEFob2pGanRoclJxcXRGaDc1aHdHQ2lOMnRjWFNZUmlRaURDeEdObXM3VWdhYXVDalJwSzlIVVZZRkdiUVdhdWlyUXBxK0ZJQWl1TG0vQ2FlN1FZZHZ4eXpoOXFRN1ZUWjB3VzZ6dzkxRmhXa3dRN3I4aERVa1IvdjNhMURScnNQM0VaWndycWtkdFN4Y3NWZ0VCUGlwTWp3M0NMZGNsWUhaaTZLRGJQSEd4QnR0UFhNYWxxaGJvREdhRStudGh4YXhvM0w4eWJWZzFGOWUwWWN1UlFtUVhONkJObzRlM3lnUEprUUZZdHlBQnkyWkdqV2cvSE02dHdvNVR4U2lzYW9YZWFFWllnRGRXem9yR2ZTdlQ4TzZldkNHbmFJOTJuNUE0TWJnUTBiQUlnb0IyZlQyYWVrSkpiemhwMGxaQ2EyeHpkWG1pY2VoOEpWN1plaFk2by8yZzMrWU9IWTdrVlNFdVhOMHZ1R3c3Zmhsdjc4eUIyV0kvTnFleFhZdUQ1N1U0ZUw0U044Mkx4NC92bUF1WlZHSzNqaUFBcjMrZWlaMm5TK3lXMTdaMDRhTnZDcEIxdVFFcFVZR0QxcnoxU0NIKy92VjVXSzFYUW1pSDFvak1vbnBrRnRWalZVWXNudDQ0SHhLSlpKQmUrdFlrNEtVdFo3RHZYTG5kOHBwbURUNDRrSS9zNGdZa1JRWU0yc2RvOWdtSkc0TUxFZlVqQ0ZZMGRwV2pwdk1TcWpzdW9hYmpFaG8wcFRCYmphNHVUZFRPRk5iaE54K2RnaUFJOFBIMHdKM1hwMkJ1Y2hpOFZCNm9iZFpnWDFZRkpMQS95TzQrVzRZM3Y4Z0NBSVQ2ZStHZTVWT1JGaE1FbVZTSzBycDJmSHEwRUVYVnJkaDF0aFNlU2puKzY5YlpkdTAvUGxoZ0N5MkpFZjY0YjBVcVlzUDgwTkZsd0s2enBkaDdyaHhsOVIwRDFyejNYRG5lM3BrREFKaWRHSXE3bHFaZ1NxQTNXanIxK1BKa01RN25WbUYvVmpuaXc5VzRaM25xc1BiRGUvc3Yya0pMVW9RLzdsbVJpcmd3TlRxNmpQanFUQW4yWjFXZ3BMWjl3UGFqM1Nja2Jnd3VSSk9lZ0ZaZEhXbzZMcUc2b3dBMUhaZFEwMW5Jd2JCT3BqZWE4ZElucHlFSUFvTFZubmpsMFJXSUNQS3h2UjhicXNiQ3RBaTdNekZ0R2dQK3ZQMGNBQ0ErM0ErdlBMSUN2bDRLMi9zSlUveXdQRDBLdjN6M0tES0w2dkg1c1NLc1d4Q1B1REEvQUVCVGh3N3Y3YjhBQUpnZUc0U1hIbDRPaFZ4bWE1K2VFSUxJWUYrOHV5ZlBZYzBkV2lQZTZObisybmx4K01tZDg5RjdVaVVtVkkzWmlhRjRjZk5wN004cXg4Y0hDM0RiNG1Rb1BXUU8rK3JWMks3RlI5OFUyR3A2K2VFVjhKQmZ1YVZZZWtJSXdnTzg4Y0dCZklmdFI3dFBTUHg0QXpxaVNhYkwySXJDcGhQNHB1UmRmSkQ5TTd4MCtBNzg2ZmgvWUd2ZUN6aFJzUVhsYmVjWldzYkFuc3d5dEdrTUFJQW43NXhuRjFyNjhsUmMrWHR5eDZsaUdFd1dBTUJUZDgrM08wRDNrc3VrZVBLT3ViYkxORHRQWGJra3RPdE1LVXptN2tzcFA3cDlybDFvNlhYZmlsUk1DZlIyV012T1U4WFFHc3p3ODFiaUJ4dm13TkdWb0kzTFVnQUFHcDBKNTBzYkhmYlQxKzZ6WmJiTE96KzZmYTVkYU9tMWFmVjBoQVY0T1d3LzJuMUM0c2N6TGtSdVRtZnFSRmxyRmtwYnMxSFNjZzdOMmtwWGx6UXBuY3l2QlFCRUJQbGd3ZFR3WWJYSkxLb0gwSDBXSVhtUU1SOWhBZDVJalE1RWZrVXp6cGMyMlpabkZUZlkyc2VIT3o3aklKVktNRHN4RkxVdHBmM2VPMU5ZQndCSWp3OUJjNGZPWVh1WjdFcndLSzFyeC95VXdUOWJkazlOY1dFRDF5U1RTcENSR0laZFovdlhOTnA5UXVMSDRFTGtab3dXSFNyYThsRGFjZzRscmVkUTExa01nRE43WEsyNHRuc0FjMXBNMExEYlZEWjJBZ0NTSWdZZnFBb0FjV0ZxNUZjMG82R3R5N2Fzb3FGaldPMjlWUjRPbDVmM2pIMDVrbGVGSTNsVlE5YlFxUjE2REZSRlE4OW5pdXcvYzZvdkgwL0hOWTEybjVENE1iZ1FpWnpGYWtaVngwV1V0cHhEYVdzV3F0cnpZUlVzcmk2THJ0TFJjMUJYTzdpME1SQ05ycnZOUUFmeHZsUTlsNWgwaGl0alpEUTYwN0RiTzlLbE4xM1QrbGZQOEhHa3MrY3orWG9PZnovME5kcDlRdUxINEVJa1FsM0dWaFEwSGtOQjR6R1V0K1hBWkRHNHVpUlJrVWlra0Vua2tFcmtrRWxsM1Y4bGNraWxzajdMNVpCS3VyK3ZiTDh3Nm0zS1pWS1lMVmJvamNNL2lLb1VjblRwVGNNNjhQYjI2OU1uRU1pa0VwZ3RnTkUwZUpBMURSQTRsQjV5YUEwbXJGK1VoQjlzeUJoMjNZUHBIU2ZUTy9ibVdtc2E3VDRoOFdOd0lSS0pWbDB0Q2hxUElyL2hhTStCZEhKZC92R1FLYUdVKzBBbDk0Wks3dFB6WDg5ckR4L2JNcVh0L1N0ZjVUSUZaQklQU0NYZFlXUzQ5eHZwOWR6K1ZhT3VQOFRQRTVXTm5TaXRHM2lhNzlYQ0E3MVJYTk5tdTh3MG1ONHB6VkhCdnJabC9qNUsxTGRxYlpkWEJsTGI3UGp1eGFIK25paXJOdzM0L2tqNGU2dlEySzVGVmRQSWFocnRQaUh4WTNBaG1yQUUxR3RLYldHbFhsUHM2b0xHaEVMbUNWOWxNTlRLNE82dnF1NnZ2b29nMjJ0dmp3RElwT0wrZFRVcklSU1ZqWjI0Vk5XQzhvWU94SWFxaDJ5VGtSaUs0cG8yRkZhMW9xeStmY0FwdmZXdFhTaW9iQUVBekVzSnN5MVBpUXhFZmFzV0Y4cWIwYXJSSThCSDFhOXRtOGFBN0dMSHM0R214d2Fqckw0RDUwc2IwZDVsZ0orM2NqZ2ZkVkFwVVFGb2JOY2lyNndKTFoxNkJQcGVXMDJqM1Nja2Z1TCtUVURrWmdSQlFGWEhSUlEwSEVWKzQxRzA2bXBjWGRJb1NlQ3ZDa09RVnhRQ3ZTS3ZoSk0rSVVVaGN6enQxZDNjdWpBQk8wNFZReENBbHo0NWpaZSt2OXpob05pK0FlUFdoWW40N0ZnUnJGWUJMMjg1ZzVjZlhnNHZwWDBiczhXS1Z6L0xoQ0FJVUhySWNPdkNSTnQ3eTlLamNDU3ZDbWFMRlc5c3o4SXY3MTlrTjZYWmFoWHcydWVaTUpvZFgwcGFPeThPTzArWHdHQ3k0SStmbnNVekR5eUNYTlovK25KTHB4NGx0VzJZTjhTTUlnQlluaDZGWXhlcVliWlk4ZWZ0NS9DckJ4YjNxK25Wejg0T1dOTm85d21Kbit6Wlo1OTkxdFZGRUUxMkxkcHFuS2pZZ3UwWFg4TEp5azlSMlg0QmV2UGdwOUluRXBYY0IyRStpVWdJbklQcFlTc3dMMm85bHNkdnd0cVV4N0E0ZGlQU3A5eUk1T0RyRU9NL0UrRytpUWp3bkFJdmhSOWswcEVOR2gxdmgwci9qUldxR2FQcUk4QlhoUzY5Q2ZrVkxXanUwT1BnK1VySXBWSklwUkowNmt6SUttN0FXenV5MGFZeFlGWkM5ek4yZkwwVWtFc2x5Q3B1UUhPSEhvZk9WOEpETG9WTUtrVjdsd0ZabHh2d3lxZG5rVmZXUGQzM3YrK2NoK214d2JadFJvZW9jU0svQnEyZGVwUTNkQ0Mvc2dWKzNrcVlMVllVVkxUZzlXMlpPRnRVaDlUb1FEVDFUSGQrY1BWMFcvc1FQeS9VTkd0UVd0ZU95c1pPbkN5b2hVSXVnMFFDdEdzTktLaHN3ZWZIaS9ESzFyUHc5MVpoVHJMOW1ZMTN2ajZQWjk4N0RyM0pnb3llNXdiRmhGNnBxYUtoRXhjcm11SHZvNFRKWWtWK2VUTmUrendUNXk3WEQxalRhUGZKU0IzU1g4Q0toRytQdWg4YW1lZWVlKzY1M3RjODQwTGtJa2FMRmhmcUR5R3JaaGNxMngzZnVYU2k4VlVHWTRwdkVvSzlZeEhzRlkwZ3IyZ0VlMFhCUytFSGdNK0RHY29qNjJaQmI3VGdxOU1scUd2cHN0MEJ0cThaY2ZZSDJYdFhwS0ZMYjhZbmh3dFEyOUtGMXovdjMwWW1sZUNSZGJPd1ptNWN2K1cvZW1BUmZ2cTNnMmhzMStGc1lSM085dHlicGRmRDY5TFIycW0zWFZhNTJwTjN6SU5HWjhLcGdsb1UxN1RoNVMxbitxMGprUURoZ2YzUG5HMC9VUXk5MFl6UGp4Ymh1MnRtT0t5cDkzbEhmVDMyclZsb2F0Y05XTk5vOWdtSkg0TUwwVGdTQkFIbGJUbklydDJOaXcySEp2UnNJQjlGSUNMVUtZaFFUMFdFYndxbXFGUGdveGo4WVh3ME9KbFVnaWZ2bUl1VnM2THg1Y2xpWENodlJudVhBUXE1Rk5FaGFpeWVGb0gxaTVMczJrZ2t3UGR2bm9tbE15T3gvZmhsbkM5dFJGTzdEaEtKQk9FQjNzaElDc1h0UzVJUkhlSjRBR3BFa0EvZS90RWFmUGhOUG81ZnJFRkRteFpLRHhsU293Tng5N0twbUpzY1puc1drU05LRHhsZStQYjFPSnhiaVQyWjVTaXNia0duMWdpbGh3eGhBZDZZR1IrTW0rYkZPN3daM1BxRmlmamlaREUyTExiL1RMMDFmWFN3QU1jdVZLT2hUUXVWUW9hMDZDQnNYRDRWc3hORGJhSE8wWjExUjd0UFNOd2tBcDg1VHpUbTJ2UjF5S25kZyt6YTNXalQxUTNkWUp4NUsvd1I0VHNWRWVydWdCTGhPeFcreXVIZktNM2RQYmQvRlg3dGY0K3J5NWhVbm52L09JN21WU1BFenhNZi92eGJyaTRIejdWdHhxOVg3WGQxR1pPV3BNOVVRSjV4SVJvamdpRGdjdk1wbkt6OEZDVXQvVTlsdTFLSWR4emlBek1RNTUrT1NMODBxSlhCNEtVZW1pZ0VBYmhVMlFxZ2Uwd01VVjhNTGtST1pyTG9rVk83QnljclA1c3d6d1VLOG9wQ2ZFQUc0Z0ptSXk1Z05yd1ZnOTl1bmNpVk1vdnEwTml1QlFCa0pIRXFNOWxqY0NGeWtrNURFMDVYYmNQWnFoMHVueEhrN3htTytJQ01uckF5Qzc3SzBjK3FJSEtXZmVmS3NTb2oxdUhUcGh2YnRYaDlXL2NaU3FXSEREZk9pUjNuNm1paVkzQWhHcVdhamtzNFdma3BMdFFmZE5remd1UlNCUklENTJGcXlHTEVCMmJBWHpXOHB3OFR1Y0xMVzgvZ2d3UDVXRE0zRHROamcrRHJwVUNIMW9qczRnWnNPMzdaOWp5aTc2eVo0ZkFHZFRTNU1iZ1FqWUFnQ0xqVWRBd25LcmFnb3MwMVU1azlQZFNZR3J3SVUwT1dJREZ3TGp4ay9BVlA0aUFCVU5YVWlYL3V6blg0dmxRcXdhWlYwM0RYMHBUeExZeEVnY0dGNkpvSUtHZzhqb01sNzZKZVV6THVXL2YzREVkcXlQVklEVjZNYVA4WmtFcGs0MTREMFdqOStmRlYySk5aaHR5eUp0UTJhNkF6V3FEeWtDRTgwQnV6RTBOeHkzVUp3M29rQWsxT0RDNUV3eUtncU9rVXZpbDVGN1dkUmVPNjVYRGZKS1NGWEkrcElVc1E1aE1QenY0aHNVdU9ESEI0M3hlaTRXQndJUnFVZ09MbXMvaW01RjFVZHhTTTIxWjlsVUZJRDc4UnM2ZXNSYkIzekxodGw0aG9vbU53SVJwQWFXc1d2aWwrZDl4dXh5K1hLcEFhY2oxbVQxbURoTUM1a0VqNjN6R1VpR2l5WTNBaHVrcFYrMFhzTDM0SFphMEQzd2JkbWFMOVptQjJ4RnBNRDEwT3BkeDdYTFpKUkNSV0RDNUVQVG9OemRoMytXODRYN2R2ekxlbFZvWmdkc1JObURYbFJnUjZSbzc1OW9pSTNBV0RDMDE2RnFzSkp5cTI0bkRaK3pCWjlHTzZyU2kvYVZnWWZTZlNRcStIVk1KL2ZrUkUxNHEvT1drU0UzQ3A2UVIyRjc2RlZsM05tRzFGS3BGaFd1aHlMSXk1QTVIcXRESGJEaEhSWk1EZ1FwTlNVMWNGZGhXK2llS1dzMk8yRFU4UFg4eU52Qlh6bzlaRHJRd1pzKzBRRVUwbURDNDBxUmpNV2h3cy9SZE9WMzQrWnJmbkQvR094Y0xvT3pFemZEVThaTW94MlFZUjBXVEY0RUtUeHVYbU0vZ3kveFYwR0JySHBQOHdud1NzU1BnMlVrT1dnRGVKSXlJYUd3d3U1UGIwNWs3c0xud0wyYlc3eDZUL0VPODRyRWo0TnRKQ2xrTGk2SEczUkVUa05Bd3U1TllLbTA3Z3k0SlhvVEUwTzczdllPOFlySWovTnFhRkxtZGdjWE1lTWhXTWdoa0t6Z1NibEl5Q0dRcVpwNnZMb0I3OFYwaHVTV2Zxd05lRmJ5QzNici9UK3c3eWlzTHkrQWN4STJ3bDcyNDdTUVI2UnFEUjJvNUlXWkNyU3lFWGFMUzJJOEF6d3RWbFVBOEdGM0k3QlkxSHNhUGdOWFFaVzUzYXIxb1ZnaHNTdm9lWjRhdjRWT1pKWm1ySUVtVFZIRWVrSjRQTFpKUmxMTVhVaU1XdUxvTjZNTGlRMnpCWjlOaDU2WFhrMU81eGFyOXlxUUpMWXUvRmt0aDdPVXRva2xvY3N4Ri9yZDJOTW5NajR1U2MyajZabEprYlVTelI0RDlqTjdxNkZPb2hFUVJCY0hVUlJLUFZvQ25GbHJ6bjBkUlY0ZFIrcDRldHdJMUpqOEpQRmVyVWZrbDhTbHJPWVZ2T3IzQ0gxeUtHbDBtaXpOeUl6N1FuY1B1czV4RWZPTWZWNVV4cWtqNERDUmxjU09RRVpOWHN3bGVYL2dTejFlaTBYc045azNCenloT0k4Wi9wdEQ1Si9FcGF6dUhML0plUktQZ2lReEdQRUtrZkIreTZHYU5nUnFPMUhWbkdVaFJMT3JFKzdTbUdsZ21Bd1lYY2d0R2l4WTZDMTV3NkFOZkx3dytyRWg5Q1JzVE5ISGhMRGhuTVdoeXYrQVNYR28ralZWY0RvMFhuNnBMSWlSUXlUd1I0Um1CcXlHSXNqdGtJcGR6TDFTVVJHRnpJRGRScmlyRWw5M2swYTZ1YzF1ZTh5RnV4S3VuN1VNbDluTlluRVJHTlh0L2d3bk9jSkRybmFyN0NWNWYrQkl2VjVKVCsvRDNEc1Q3dHA0Z1B5SEJLZjBSRU5IWVlYRWcwcklJRmU0citpbE9WbnptdHp3WFJ0Mk5WNGtPOHVSUVJrVWd3dUpBb0dNeGQySkwzQW9xYnp6aWx2MERQU0d5WTloUUgzeElSaVF5REMwMTRyYm9hZkpqekN5ZE5kWlpnVWN5ZFdKbndQZDZUaFloSWhCaGNhRUlyYnp1UHplZC9EWjJwWTlSOSthbENjZWYwWHlEYWY0WVRLaU1pSWxkZ2NLRUpLN3QyRjc3TWZ4Vld3VHpxdmxLQ0YrRzJhVS9EMDhQWENaVVJFWkdyTUxqUUJDVGdRUEgvdzVHeUQwYmRrMVFpdytxa1I3QW81azRBZklJekVaSFlNYmpRaENJSUFyNHUvRFBPVkcwZmRWOStxbERjTmVNWlJQbE5jMEpsUkVRMEVUQzQwSVJoRmN6WWR2RWxwOXdKbDVlR2lJamNFNE1MVFFobXF4RmJjcDlIWWRPSlVmVWprVWl3T3ZGaExJN2RDRjRhSWlKeVB3d3U1SEpHaXhZZjVUeURzdGJzVWZXamtIbmhyaG0vUUhMd1FpZFZSa1JFRXcyREM3bVV6dFNCOTdOL2hwcU9TNlBxeDA4Vmh2dG4vUWFoUHZGT3FveUlpQ1lpQmhkeUdiMVpnMzluUFlXNnpzdWo2aWZhYnpydVNYOGUzZ3AvSjFWR1JFUVRGWU1MdVlUUm9zVUgyVDhmZFdoSkQxK05XOU4rQXJsVTRhVEtpSWhvSW1Od29YRm50aHJ3VWM0dlVkVitjVlQ5M0pENFBTeU51eDhjaEV0RU5Ia3d1TkM0c2xqTjJIeitXWlMxNW95NEQ0bEVndlZwVDJIMmxMVk9ySXlJaU1TQXdZWEdqVld3NE5NTHY4SGw1dE1qN2tNcWtlT3VHYjlFV3VoU0oxWkdSRVJpd2VCQzQwSVFCSHlSL3dma054d2VjUjhlTWlYdVNYOGVpWUh6bkZnWkVSR0pDWU1Mall0dlN2NkpuTm85STI2dmxIdmpnZG0vUTdUZmRDZFdSVVJFWXNQZ1FtTXV1M1lYanBSOU9PTDIzZ3AvL01mczN5UGNOOG1KVlJFUmtSZ3h1TkNZS212TnhwZjVmeHh4ZTIrRlA3NHo1MVVFZThjNHNTb2lJaElycWFzTElQZlYxRldCemVkL0RhdGdHVkY3bGR3WEQyYjhnYUdGaUloc0dGeG9UR2lOYmZnZzUrZlFtelVqYXErUWVXRlR4dTk1QzM4aUlyTEQ0RUpPWjdHYThQSDVYNkZOVnplaTluS3BFdmZQL2cwaTFGT2RYQmtSRVlrZGd3czUzZTZpdDFEWmZtRkViYVVTT2U1TmZ3NngvdWxPcm9xSWlOd0Jnd3M1Vlc3ZGZweXAyajZpdGhLSkJIZlBmQWFKUWZPZFhCVVJFYmtMQmhkeW1zYXVjbnhaTVBJWlJEZW4vQUNwSWRjN3NTSWlJbkkzREM3a0ZFYUxEcC9rUGd1VFJUK2k5Z3VqNzhUOHFBMU9yb3FJaU53Tmd3czVnWUF2ODE5QlUxZkZpRnBQRFY2TU5jbVBPYmttSWlKeVJ3d3VOR3BucTNjZ3IvNmJFYldkNHB1TU8yYjhMeVFTL2lnU0VkSFFlTFNnVVduV1ZtRjM0VnNqYXF0V2h1QytXYitCUXVicDVLcUlpTWhkTWJqUWlGa0ZDejYvOER1WXJZWnJiaXVUZXVEZVdjL0RWeGswQnBVUkVaRzdZbkNoRVR0YTlpR3FPd3BHMUhaZHlnOHd4VGZGeVJVUkVaRzdZM0NoRWFudExNU2gwdmRHMUhiV2xEV1lFN25PeVJVUkVkRmt3T0JDMTh4c05lQ3pDNzhiMGNNVHczd1NjTXZVSHdPUU9MOHdJaUp5ZXhKQkVBUlhGekZhV29zUjI2dk80SFR6WmRUcDI2QzNtRnhkRXJraGxjd0Q0U3AvTEFoS3dvYW8rZkNTS1Z4ZEVoSFJwQ0NSU0d4LzdZbyt1T1MwbGVQTnd0MW9OSFM0dWhTYVJFS1Vhanllc2hhei9HTmRYUW9Sa2R0em0rQ1MwMWFPWjNPM3VMb01tc1NlbTdrUjZmNHhyaTZEaU1pdDlRMHVvaDNqb3JVWThXYmhibGVYUVpQY0c0VzdvTFVZWFYwR0VkR2tJZHJnc3IzcURDOFBrY3MxR2pxd3ZlcU1xOHNnSXBvMFJCdGNUamRmZG5VSlJBRDRzMGhFTko1RUcxenE5RzJ1TG9FSUFIOFdpWWpHazJpREM2YzgwMFRCbjBVaW92RWoydUJDUkVSRWs0L2MxUVVRRVlsSmw4bUU5M0l2NFZCNU5hbzZOTkNaemE0dWlkeVFwMXlPS0xVUGxzZEdZdFBNcWZEMjhIQjFTUk1HZ3dzUjBUQ2RycW5IQzBkUFk1R3lEYjhJTmlJaDBnb3ZtV2h2aFVVVG1OWWlRWW1oRFY5VU51RGV5NlY0NXZvRldCQVI1dXF5SmdRR0Z5S2lZVGhkVTQ5bjl4M0FDN0U2elBYaFdSWWFXMTR5QVRPOExKamhwVU9teG9SbjloM0FzNnR2WUhnQng3Z1FFUTJweTJUQ0MwZFA0Ly9pR0Zwby9NMzFNZU9GV0IxZU9Ib2FYU1pPQm1Cd0lTSWF3bnU1bDdCSTJZWTUzZ3d0NUJwemZjeFlwR3pEZTdtWFhGMkt5ekc0RUJFTjRWQjVOZFlIOHRFTzVGcnJBNDA0WEY3dDZqSmNqc0dGaUdnSVZSMGFKQ2l0cmk2REpya0VwUlZWblJwWGwrRnlEQzVFUkVQUW1jMmNQVVF1NXlVVG9EWHhjaVdEQ3hFUkVZa0dnd3NSRVJHSkJvTUxFUkVSaVFhREN4RVJFWWtHZ3dzUkVSR0pCb01MRVJFUmlRYURDeEVSRVlrR2d3c1JFUkdKQm9NTEVSRVJpUWFEQ3hFUkVZa0dnd3NSRVJHSkJvTUxFUkVSaVFhREN4RVJFWWtHZ3dzUkVSR0pCb01MRVJFUmlRYURDeEVSRVlrR2d3c1JFUkdKQm9NTEVSRVJpUWFEQ3hFUkVZa0dnd3NSRVJHSkJvTUxFUkdKWGtsdHU2dExvSEVpZDNVQlJFUkVJM1U0dHdyLzNKMkw2aVlOOXI1NHQ2dkxvWEhBNEVMa0JCOWRLSVJWRUdBVkJBZ0NiSyt0Z2dBckFFRVFZQkVFUUFBRUNBRFE4NytBMFBPaWQzbmZMN1oxN2QreUxiRDEwYk1OdTNWc3ExNjlQV0VZNjF4Vms0TmwvV3Jxcy94S1hmYnJPdHFlY05XeUFiZG50M3p3ZXZ0Mk5WQzkvYllIUi92aDZqMUZFMDErUlRPcW16U3VMb1BHRVlNTGtSTzhjakxMMVNVUUVVMEtIT05DUkVSRW9zRXpMZzdFZTRmaWhyQVptT1lYaVhDVlB6emxDcGlzRnJRYXUxRFVXWXZQS2sranRLdkJZZHVaL2pGWUdwS0dxZW9wQ0ZYNlFTbVRRMmN4b1Y3ZmhndHRWZGhmbjR1eXJzWUJ0LzM1MHAvYWZmOU4vUVg4cWZCckJDaThjVXZFSEN3TVNrYUlTZzJ0MllBaVRSMjJWWjNCeGZZcTIvb3ovS0p4YzhSc3BQaEd3Ri9oQlkxSmp3dnRWZGhhZWRMaGRzZDdlK094cjhKVWZyZzlhZ0htQk1ZalVPRUR2Y1dFc3E0RzdLck53ZEhHZ2tGcklocExOLzVzQ3dEZ3JxVXBlT2ltbWZqbjdqenNQVmVHTm8wQm0xWlB3NE9ycDl1dFgxelRoaTFIQ3BGZDNJQTJqUjdlS2c4a1J3WmczWUlFTEpzWk5laTJEdWRXWWVlcEVoUld0MEJuTUNQRTN3c3IwcVB4d0ExcCtOZmVDOWg2cEJBQStvMEw2VnZqbzdmTWN0ajMyenR6Qm13L210b0ZRY0NCN0Fyc1BWZU95elZ0ME9pTThGVEtFUnVxeHZMMGFOeStKTGxmblk1cUg2d3VSdzduVm1ISHFXSVVWclZDYnpRakxNQWJLMmRGNDc2VmFYaDNUOTZRbjdXbVdZUHRKeTdqWEZFOWFsdTZZTEVLQ1BCUllYcHNFRzY1TGdHekUwT0hYUXNOamNHbER5KzVFbzhtcnNheTBMUis3eW1rY29TcC9CQ204a08xcnFWZmNBbFMrdUtIS1RjajNUK21mNzh5QmVLOVF4SHZIWXBiSXVkZ1g5MTUvTDM0QUV4Vzg3RHFtdVVmaTUra2ZndStIcDVYNmxISU1UOHdFWE1ERXZEcXBaMDQybGlBVGZITGNFZlVBcnUyL2dwdkxBbVppZ1ZCaVhqaHdtZkliYXR3K2ZiR2NsOWxCTVRqZjlMV1F5WHpzQzN6bGlzeDNTOGEwLzJpa2VnVGhuK1ZIaHBXWDBSajZkWFBNckVuczJ6QTk3Y2VLY1Rmdno0UHEvWEtPSnNPclJHWlJmWElMS3JIcW94WVBMMXhQaVFTaVYwN3ExWEFTMXRPWTMrVy9iKzl1cFl1Zkh5d0FObkZEVWlKQ25UcVozRkc3VnFER2IvKzl6RmtGOXYvYnRYb1RMaFEzb3ltRHAxZGNIRUdRUkR3MHBZejJIZXUzRzU1VGJNR0h4eklSM1p4QTVJaUF3YnRZOXZ4eTNoN1p3N01GcXZkOHNaMkxRNmUxK0xnK1VyY05DOGVQNzVqTG1SU3lRQzkwTFZnY09uaEkxZmhoZlI3RU9jZGNzMXRRMVYrK08ycyt4Q2s4Qmx5WFFtQUc4UFRFYWJ5eC9ONVcyRVJySU91SCtrVmlLZW5iWUNuVE9Id2ZhbEVnc2VTYmtTTVYzQy9FTkdYaDFTT0o1TFg0ai9QdmdQcklBTU94M3A3WTdtdnBuZ0c5QXN0VjdzdGFqNU9OaGZoVWtmTmtOc25HaXZGdFczSUxtN0E3VXVTc1dadUhQUkdzOTFBNEwzbnl2SDJ6aHdBd096RVVOeTFOQVZUQXIzUjBxbkhseWVMY1RpM0N2dXp5aEVmcnNZOXkxUHQrdjczdmd1MjBESTFLaEFibDA5RlRLZ2FIVjBHN000c3c1N01NcFRWZDR6Wlp4dHA3Zi9ZbFdzTExlc1hKV0YxUmd5OFZSNW83dEFqdTZRQjU0cnE3YmJ6cjZkdUJnQjhmTEFBWDU4cHRWczJYTy90djJnTExVa1IvcmhuUlNyaXd0VG82RExpcXpNbDJKOVZNZWcwNjkxbnkvRG1GOTNqMnp3cVpWd0FBQ0FBU1VSQlZFTDl2WERQOHFsSWl3bUNUQ3BGYVYwN1BqMWFpS0xxVnV3Nld3cFBwUnovZGV2c2E2cVBIR053NmZGNHlscUhvYVdnb3hxRm5YVXdXODJJOEFyRW5JQjR1L2Nsa09DcDFGdjdIWWc3VEZxY2FpNUdoMG1MTUpVZnJndEtnb2YweXU1Tzk0L0J4cGhGK0tqODJLQjFwZmhPQVFDY2JTbEdsYllGcWVvSXBLb2o3ZGJ4bGl0eGQ4eENBRUJXYXhuS3V4b3h6Uy9LMXJaWHFNb1BNLzFpa05ObS85ZkZlRzF2clBkVnFqb0NBRkRRVVlPTDdaVUlWcXF4SkdRcVpCTDdvVnczaHM5a2NDR1h5cnJjSFZvY0hjZzZ0RWE4c2YwY0FHRHR2RGo4NU03NTZEMHhFUk9xeHV6RVVMeTQrVFQyWjVYajQ0TUZ1RzF4TXBRZU1nQkFmYXNXbXc5ZEFnQ2tKNFRnOXc4dGcxeDI1ZWMvUFNFRTRRSGUrUGUrQzJQeXVVWlQrNkh6bFFDQUpkTWo4WU1OR2JZK1kwTFZ5RWdLeGFaVjAreTJGUkhVL1h2RVcrWFJiOWx3TkxacjhkRTMzWmVPcDhjRzRlV0hWOEJEM245ZmZYQWczMkg3Tm8wQmYrNzVyUEhoZm5qbGtSWHc5YnJ5QjEvQ0ZEOHNUNC9DTDk4OWlzeWllbngrckFqckZzUWpMc3h2MkRXU1l3d3VBTkxVa1ZnWVpIOEtzc09rdzB2NVgrQkNlNlhkY2w4UFQweFIrZHUrWHhpY2pDVGZjTHQxQ2pwcThNS0ZUNkUxRzJ6TElqd0Q4SnYwKytDdjhMSXRXeDg1RDl1cno5cXQ1OGdIWlVld3RmSVVnTzZ6RUQrYXVnN0xRNmYxVzI5YjFSbmJaUkFKZ0orazNvb2xJVlB0MWtuMkRSODB1SXpsOXNaalgvV3RDUUJPTkJYaTZXa2I3TmFaNmhzeGFCOUVZODFETHNXRHEvdi9td0tBbmFlS29UV1k0ZWV0eEE4MnpJSEV3ZFdGamN0U3NEK3JIQnFkQ2VkTEd6RS9wZnZmMWU3TVV0c2xpeC9kTnNjdXRQUjY0SVkwN000c1JYMnIxbmtmeUFtMWF3MG1BSUN2cCtPenZZNCt5MmpzUGx0MlpWL2RQdGN1dFBUYXRIbzY5bVdWTzl4WE8wNFZ3MkN5QUFDZXVudStYV2pwVy9PVGQ4ekZwcGUraGlBSTJIbXFCSSt2eitpM0hsMGJ6aW9Dc0RKc1JyOWxyMTM2cWw5b0FZQk9rdzZGbmJXMjc1ZUcySittRlNEZzlVdGY5VHZBMXVoYThVbkZjYnRsS3BsSHZ6TTRWMnMzYWJHOStteWYvb0V2cWpQN3JhY3g2N0c1VC84Q1lOZXVWK0FRbDJqR2NudGp2YS9hakYxNHYreUkzYktUelVXbzFiWGFMUXRTK2c3YUQ5RllteDRiREo4QkR0Qm5DdXNBQU9ueElXanUwS0dtV2RQdlAxbWZnM2hwM1pWTEdkbkYzWVBaRTZiNEl5WlU3YkIvcVZReVpvTkZSMU43U21UM3VKdHZjaXJ3VFU3LzM3M08xbnRaS2k3TUQvSGhqcytDeUtRU1pDU0dPWHd2cytmU1ZjSVVQeVFQTWc0bUxNQWJxZEhkbisxOGFkTm9TcVllUE9NQ0lFMXQveGQ0amE0VldhMmx3MnA3OVJtRTRzNTYxT25iSEs1N3prR2Y4VDZoZzg1MEtkRTB3R1MxMkMyNytrQU1BSmM3NjZDM21PeVcxZWhhK3EybkhHVDh4MWh2YjZ6M1ZYNUh0Y054TUdWZGpaamllZVVYaTJxQThUdEU0eVVxZU9BL0lNcDd4cDhjeWF2Q2tieXFBZGZyMWFrMTJsNVhOSFMzVFp3eStPV0lnYzVxak5ab2FuOTRYVHFlZnVjUURDWUxmdnZSU1h4NElCOGJGaWRpVlVZc1BCWE9QMVJWTkhRQ0FKSWkvUWRkejhmVDhlL015c2FlOWhHREQ5NEZnTGd3TmZJcm10SFExbldOVlpJalBPTUNJRVJsLzVkSjJRQlRuUjI1K2d6R1FBZGlBR2cyOUwrN28xcnU2V0ROSzlwTS9YL1FkUlpqdjJXdER0YnJjbkJaUllMQlI3V1A1ZmJHZWw5ZEhhUUdXczV4L2VScXFrRU94RjE2eHovSEErazdtNlczN1VCbmM4YmFhR3FmSGh1RU41NVlqVGxKM1djNHl1cmI4ZnJuNTNELzczWmc4NkZMc0ZpZGV4ZmpUbDMzNzdXUmhqaE5UL3VCZ2sxZnZmOS82d3pEbXgxSmcrTVpGM1JQZGU1cnNGazNWN3M2Q0F6Vzh1cHBpd0NHbkNremFJY2pXYzlaL1l4Z2UyTytyNGpjZ05KRERxM0JoUFdMa3V3R3FRNkhUQ3FCMllKK1UzT3ZOdFQ3UVAvSE5Bem52ZEhVRG5TZm1majk5NWVocUxvVk8wNlYyTWJDdlBQMWVWd29iOEp6bTVZNEhEY3pFcjM5bU15RDd3dlRBUHRLcFpDalMyOGFWaGpSRzd2WGNWV2dkRGNNTHVnK1UrQWpWOW0rai9JS0duYmJkcE1XQVFwdjIvY2hnNHlmQ0ZYMnYrYmNaT2djOXJiRXpwMzMxYjNUVXlDVlNDQ1ZBRkpJSU9sNTNmMVZBaW02cDVKTEpIM2ltNlQzeTVWbGtqN0w3TmZwcys1Vnkzb1hYRm1uZDNILzgydVNxOWU5Nm52SDYxeFZrNE5sL1dycXM3eHY3WDNYZGJTOXErc2FjSHQyL1F4ZWI5K3VCcXEzNy9ZYzdadEh2L29HNHlYVTN4Tmw5U2JVTmwvNzgzZjhmVlNvYiswYTh0azl0UzBEWDdKUXlHVXdtaTNRNlB1ZmFlM1YwcWx6dUh3MHRmZVZIQm1BSisrWWkyL2ZPQjB2YnptRHM0VjFPSEd4QnFjS2FyQXd6VG1ENi8yOVZXaHMxNktxYWZEZkt3TjlsdkJBYnhUWHRLRzRkdUF6eDcxNnA1OUhCWE44blRNd3VLQjdETVFNdjJqYjkzSGVJVWp4bldJM0NIY2dKWnA2ekExTXNIMmY1QnNPUHc4dnRKdjZqMEtmRjVUUWIxblJNTGJoTHR4NVgvMTBJV2NLa0hOTWp3MUdXWDBIenBjMm9yM0xBRDl2NWJEYkprZjZvNzYxQzdsbGplalFHcUYyTU5PbFEydnNkNU8zdmdMVkt0UzFkT0Z5amVNRHN0bGl0UTBDZG1idERtdnhWZUZuOXl6QVhTOThBUURJcjJ6cEYxejZoazZyVllCMG1EZDVTNGtLUUdPN0ZubGxUV2pwMUNQUVY5VnZuVGFOWWNEUG1wRVlpdUthTmhSV3RhS3N2bjNBYWM3MXJWMG9xT3dlL3pjdnhmRkFYN28ySE9NQzRIaFRZYjlsUDAyNzFlRjlYUUlVM25iM05UbldlTW51ZmJsRWhzZFQxc0pES3JOYkh1MFZoTHVpRjlvdGF6WnFrT2RnNXBLNzRyNGlHdHJhZVhFQUFJUEpnajkrZW5iQXl6b3RuWHFjN1puRjAydlp6TzQvd0V4bUs5N2FrZDJ2alNBSStOTzJjN1pwdkk2azlNeVFLYTVwUTI1cC80UDJoOS9rbzFXamQzcnRSZFg5SndFQWdMSFBwWnkrOTJ6cDVhVzg4dmQzZmR2d3AzZ3ZUKzkrN0lEWllzV2Z0NS9yZC9uTGFoWHc2bWRuWVRRNzNsZTNMa3kwaGFTWHQ1eXhUZWZ1eTJ5eDR0WFBNaUVJQXBRZU10eTZNSEhZOWRIQWVNWUZ3SUc2UE53ZU5SOGhmUzVQaENqVmVDWGpRZVMwbGRzRzY4WjVoeURkUHhaYkswK2lvS01hQUhDNE1SOTNSbCtIU0s4cnQ5Q2VINWlJdjh6N1BqSmJTdEJwMWlGYzVkL3ZwbW9BOEdIWjBVazFib1A3aW1ob2FURkJXSlVSZy8xWkZUaCtzUVpQdkxrZmR5eEpSbEtFUDZSU0NlcGF1bkNtc0E1N01zdXhZVkVTNXFWY21hMjNiR1lVTmgveVIzRk5HL2FkNng0ZmN2dVNKQVNwUFZIYnJNR25SNHVRVTlLQWFURkJ1RmpSN0hEN044Nkp3K0hjN2hsQno3NTNITjlkT3hNejRvS2hOWml3TjdNTU8wNlZJQ1pVYlp2QjVLemFuM2h6UDVaTWk4VFNtVkdJRGZXRlhDWkZWWk1HSHh5NENLRDduaWlMcC9XL1ROUjNLdk03WDUvSEF6ZE1RMWw5TzI2WUhXTzMvSXNUeGJqOSttUjhkODJNbm4wVmpjMkhMcUc0cGcxSDg2cng4MzhleGwxTFV4RGk3NFdhSmcyMkhMbUV2TEltcEVZSDJzNlk5QlVSNUlQdjNEZ2QvOXlkaDhLcVZqejIrbDVzWEQ0VmFkRkJrRW9sS0sxcng5WWpoYlpBOXNQYjVvejZEQlIxWTNBQllMQ2E4SEwrbDNoKzVrYTcyOFZMSlJKa0JNUWhJeUJ1d0xZV3dZcVhDNzdBLzZYZmF6ZE9KbGpwaTdWVEhEK2dEQUQyMXVYaVFIMmVVK29YQys0cm91RjU4bzU1ME9oTU9GVlFpK0thTnJ5ODVVeS9kU1FTSUR6UXkyNlpUQ3JCcng1WWhKLys3UkFhMjdVNG1WK0RrL24yZDRuKy9zMHowYVl4REJoY0ZxWk5zWVdQRHEwUnIzOXVmeCtuMnhZblFTNlRPZ3d1bzZuZGFoVUduRVl0bDBueDQ5dm5PaHdqTW45cU9FTDl2ZERRcHNYaDNDcGI2T29iWExhZktJYmVhTWJuUjR0c3dlWEt2anFJeG5hZDdUbEtmVDMyclZsb2F0YzVEQzRBY08rS05IVHB6ZmprY0FGcVc3cncrdWZuK3Ewamswcnd5THBaV0RNM3ptRWZkTzE0cWFoSFVXY3Rmbm4rWTlUcWhoNW9kYlh5cmliOFBPZWpBWjhZM1pkWnNPQ2o4bU40cTJqM1NNb1VQZTRyb3FFcFBXUjQ0ZHZYNDVmM0w4U0NxVlBnNzZPRVRDcUJsMUtPK0hBL3JGK1VpRGVmV0kxdlhkZi8wa05Fa0EvZS90R04yTGhzS2lLQ2ZDQ1hTZUdsOUVCR1VpaCsrNzJsL1o1dDVNai8zTDBBVDZ6UFFISmtBSlFlTW5qSXBVaU9ETUJUZDg4ZjhzNnZJNjM5Zis5YmlJVnBFUWhTZTBJbWxVRHBJVU4waUMvV0wwckUzMzY4eG5ZWjZtb0t1UXd2UHJRTWM1UERvUFNRUVNHWFlWYUMvV1grOVFzVG9WTElzV0Z4a29OOXRRWjM5OWxYUHA0ZW1KOFNqcGNmWG80N3IwK3hYU3B5ZEdkZGlhUTdDUDc1OFZXNGNVNHN3Z0s4SUpOS0lKZEpFUlhzaTFzWEp1THZUNjdGSGRjNzkrR1FreDNQdVBSUnJLbkhEelAvSDVhSFRzUGlrQlFrZUlkQzdlRUZBUUk2VFhwVTY1cVIzVnFHUFhXNS9kcFdhWnZ4azNQdjRicmdKQ3dKbm9wazN5a0lWUGhBTHBXaXkyeEF0YllGT1czbDJGZVhpMGJEMkQzZ1RBeTRyMml5MnZ2aTNjTmVWeUlCbHFkSFkzbDY5TkFyWDhYWFM0R0gxNlhqNFhYcDE5d1c2TDY3N29iRlNmME85TDBldldVV0hyMWw0TE9rSTZsOTVheG9ySngxN1o4VkFLSkRmUEhpUThzR2ZIK3dmZUhycGNBajY5THh5QUR2dDNSMmorZnhIK1F5ejlTb1FQelB4b0VmT2t2T0pSR0VhN2hweVFSeSs1RS91TG9FSXB2UGwvN1UxU1hRR0pyM2o4MDRPM3ZncHdTTHpkczdjN0QxU1Bla2hHc0pVNU9OSUFBUHZMZ1RqZTFhekUwT0d6UWNqWmQ1Mlg0NCs5QTlyaTVqM0VuNlRCL2pwU0lpSWlJSE1vdnEwTmplUFZNcEk0bFRtU2NLQmhjaUlwcVU5cDBySC9BdXdJM3RXcnkrclh1d3JkSkRoaHZueEk1alpUUVlqbkVoSXFKSjZlV3RaL0RCZ1h5c21SdUg2YkZCOFBWUzJHN1F0KzM0WmR2emlMNnpab2JERzlTUmF6QzRFQkhScENRQlVOWFVpWC91N2ovaEF1Z2VwTHhwMVRUY3RUUmxmQXVqUVRHNEVCSFJwUFRueDFkaFQyWVpjc3VhVU51c2djNW9nY3BEaHZCQWI4eE9ETVV0MXlVZ05yVC9jOVBJdFJoY2lJZ21tYUdtTTA4V3laRUJTTzU1eEFHSkJ3Zm5FaEVSa1dnd3VCQVJFWkZvTUxnUUVSR1JhREM0RUJFUmtXZ3d1QkFSRVpGb01MZ1FFUkdSYURDNEVCRVJrV2d3dUJBUkVaRm9NTGdRRVJHUmFEQzRFQkVSa1dnd3VCQVJFWkZvTUxnUUVRM0JVeTZIMWlKeGRSazB5V2t0RW5oNThCR0REQzVFUkVPSVV2dWd4TUJmbCtSYUpRWXBvbng5WEYyR3kvRmZJaEhSRUpiSFJ1S0xGb1dyeTZCSjdvc1dCWmJGUnJxNkRKZGpjQ0VpR3NLbW1WTnh3dUNQVEExUDA1TnJaR3JrT0drSXdJTXpVMTFkaXNzeHVCQVJEY0hid3dQUFhMOEF6NVI3TXJ6UXVNdlV5UEZNdVNkK2VmMThqbkVCd0QxQVJEUU1DeUxDOE96cUcvRHMwZE5ZMU5hRzlZRkdKQ2l0OEpJSnJpNk4zSkRXSWtHSlFZb3ZXaFE0WWZESHM2c1hZRUZFbUt2TG1oQVlYSWlJaG1sQlJCZyt2djBtdkpkN0NiOHRyMFpWcHdaYWs5blZaWkViOHZLUUk4clhCOHRpSS9IeHpLbnc5dkJ3ZFVrVEJvTUxFZEUxOFBid3dHTnpadUN4T1ROY1hRclJwTVF4TGtSRVJDUWFvZzB1S2hsUG05SEV3SjlGSXFMeEk5cmdFcTd5ZDNVSlJBRDRzMGhFTko1RUcxd1dCQ1c1dWdRaUFQeFpKQ0lhVDZJTkxodWk1aU5FcVhaMUdUVEpoU2pWdUMxcXZxdkxJQ0thTkVRYlhMeGtDanllc3RiVlpkQWs5MFRLVGZDVThWYndSRVRqUlNJSWdxanZucFRUVm80M0MzZWowZERoNmxKb0VnbFJxdkZFeWsxSTk0OXhkU2xFUkc1UElwSFlIczh1K3VBQ0FGcUxFZHVyenVCMDgyWFU2ZHVndDVoY1hSSzVJWlhNQStFcWZ5d0lTc0tHcVBudzRwa1dJcUp4NFhiQmhjWlhYbDB6YnZ6cnB6QmFyTmZjZHYzMEJQenpualc0OGlOSVJFUTB1TDdCUmJSalhNaDFab1FINFJlcnJ4dFIyeTh1bE9EUFI3T2RYQkVSRVUwV0RDNDBJdisxSkIxTEV5SkgxUGFGdmFkd3NMakt5UlVSRWRGa3dPQkNJeUtWU1BDWE8yK0FuMHA1elcydGdvRHZiOTZMOHRiT01haU1pSWpjR1lNTGpWaUUyaHQvM0xCc1JHMWJkUWJjLy83WGFOY2JuRndWRVJHNU13WVhHcFhiWmlUaTNveXBJMnBiME5DQ1RSL3Voc0ZzY1hKVlJFVGtyaGhjYU5SZS90WlNwSVVGanFqdHNkSWEvUER6ZzdCeWNoc1JFUTBEZ3d1Tm1wZENqbi9mdHhacTFjanVhN0wxZkJGK3MrKzBrNnNpSWlKM3hPQkNUcEVRNUllLzNyVnF4TzFmTzV5RmY1Nis0TVNLaUlqSUhURzRrTk9zblJxTC8xazViOFR0bjk1eEZOdnlpcDFZRVJFUnVSc0dGM0txcDFiT3hZMHBJM3QrajFVUThNaVdmZGg1c2RUSlZSRVJrYnRnY0NHbmtrb2srT3RkcTVBUTVEZWk5aGFyZ0ljKzJZdGRCZVZPcm95SWlOd0Jnd3M1bmIrbkVwODh1QTVCWHFvUnRUZFpyUGp1eDd1eHY2alN5WlVSRVpIWU1ialFtSWdQOU1OSG05WkI1U0VmVVh1anhZcE5IKzdDSVQ0YWdJaUkrbUJ3b1RFek55b1U3OXk5ZXNSUGdqYVlMYmovZzEwNFVsTHQzTUtJaUVpMEdGeG9UTjJjRm9jWGI3bCt4TzMxSmpNMi9uc25kbkRBTGhFUmdjR0Z4c0gzcjV1Qko2NmZOZUwyUm9zVjMvMTRELzU5TnQrSlZSRVJrUmd4dU5DNCtQV2FoZGc0SzJYRTdhMkNnQ2UzSDhKcmg3UEFwd01RRVUxZUVrSGdZWURHaDlscXhYOXVQWURQY2krUHFwLy9XcEtPNTlZdWduU2tnMmVJaUVoVUpKSXJ2L0FaWEdoY21hMVdmUCtUZmZqeVFzbW8rcmxuZGdwZXYyMEZQR1E4YVVoRTVPNFlYTWlsVEJZcnZydDVENzdPTHh0VlAwdmlJL0QvN2wwejR2dkZFQkdST0RDNGtNc1p6Qlo4NStNOTJITnBkSGZJamZIM3hRZi9jVE9taFFVNnFUSWlJcHBvR0Z4b1FqQ1lMZGowNGE1UjN5SFhTeUhIMjNldHdycTBlQ2RWUmtSRUV3bURDMDBZQnJNRmoyN2RQK294THdEd3Y2dm00NytYengzeERlK0lpR2hpWW5DaENjVmlGZkRVbDBmd3I3TVhSOTNYaGhtSmVPUDJsZkJTak94UkEwUkVOUEV3dU5DRUl3akE3dzZjd1NzSE0wZmRWMnBvSU43WnVCcHBIUGRDUk9RV0dGeG93dnJiaVZ6OC9LdGpvKzVIS1pmaE4rdVc0RHZ6cHZIU0VSR1J5REc0MElTMjlYd1JIdi8wRzVpdDFsSDM5YTFwOFhqdHRoVUk4RlE2b1RJaUluSUZCaGVhOFBZWFZlSjdtL2RBWXpDTnVxOUlQeC84N2U3VldCZ2I3b1RLaUlob3ZERzRrQ2hjYW1qRkF4L3NRbWxMKzZqN2trb2srSitWOC9EZnkrZEFKdVcxSXlJaU1XRndJZEZvMHhudzBPYTlPRmhjNVpUKzVrV0g0VSszcmNEVTBBQ245RWRFUkdPUHdZVkV4V3kxNHRuZEovSFc4Zk5PNlU4aGsrSy9sOC9GajVabFFNRm5IUkVSVFhnTUxpUktIMmRkd3BQYkQ4Rm9HZjJnWFFCSUN3dkU2N2V0d055b1VLZjBSMFJFWTRQQmhVVHJiR1U5Tm4yNEd3MGFyVlA2azBpQXh4YWw0MzlYTGVCTjY0aUlKaWdHRnhLMUJvMFcvN24xZ05QR3ZRQkFiSUF2L3JoaE9WWWtSam10VHlJaWNnNEdGeEk5cXlEZ3pXTTUrTCs5cDUxeXY1ZGV0MDVQd0xOckZ5SXVRTzIwUHNtOWRCcU1lT05vRHI0dUtFTnBTenUwUnJPclN5SWFrSmRDanZoQVA5eWNHb2NucnA4Rlg2WEMxU1dOQ0lNTHVZMnM2Z1k4L01rK2xMWjBPSzFQaFV5S1J4Yk54RStXejRWYUpjNS81RFEyRGhWWDRjZmJEbUtsZnhjZWlKVWcxUmZ3NWhWR21zQzZ6RUJCSi9CQnVZQnYycnp4Mm0wcnNGeUVaNVlaWE1pdGFBd21QTFhqQ0Q3SkxuUnF2MEZlS3Z4czFYdzhPQzhOY2lsbkgwMTJoNHFyOFBqbUhYaDdyaFJMZ2wxZERkRzFPOVlFUEpwcHhWL3V2UlhMRWlKZFhjNDFZWEFodC9SSlRpRisrc1VSZEJsSGY3ZmR2bEpEQS9IQ3pZdHdRMUswVS9zbDhlZzBHTEhzalUvd3hzd3VMQW5pRFF4SnZJNDFBVS9rZWVId0V4dEZkZG1Jd1lYY1ZtbExPMzd3MlVHY0tLOTFldCtya3FQeHF6VUxNU004eU9sOTA4VDJ1LzFuMEZoMkRuK2N6ZEJDNHZmZjJRSkM0dWJnNTZ2bXU3cVVZZXNiWEhqK205eEtmS0Fmdm5ob1BmNndmaGw4bEI1TzdYdC9VU1dXdjdrRm16N2NqZk8xVFU3dG15YTJyd3ZLOEVBc1F3dTVod2RpSmRoVlVPYnFNa2FNd1lYY2psUWl3WGZuVDhPSkg5NkxtMUpqbmQ3L1YvbWxXUG1YclhqZ2c2K1JYZDNvOVA1cDRpbHRhVWVxcjZ1cklIS09WRjg0ZFVMRGVHTndJYmNWb2ZiRysvZmZqSGMyM29oZ2IwK245Nytyb0J5ci92b3A3bjN2SzJSV05UaTlmNW80dEVZelp3K1IyL0NXdytsakFjY1Rnd3U1TllrRXVIMW1Jazc4OEI3Y016dGxUTGF4dDdBQ2E5NytESGYvYXlkT1Y5U055VGFJaUtnYmd3dE5Db0ZlS3Z6bHpodXc1ZHUzSUQ1d2JHNHVkK0J5Slc3Kyt6YmM4czQyYk1zcmhzbEp6MVFpSXFJcmVQS1RKcFVia3FKeDdBZjM0SjFUZWZqRHdVeDA2STFPMzhiSjhqcWNMSy9ERkxVM3ZqdC9HcjQ5ZjlxWVhLb2lJcHFNZU1hRkpoMmxYSWJIbDh6Q21SL2ZoNGNXVElkVU1qYXpSV283dXZEYi9XY3c4K1gzOEorZkhrQldOY2ZCRUJHTkZvTUxUVnJCM3A1NDZkYWxPUExFM1ZnNWhqZVhNMXFzK0NTN0VLdi8raG5XdlAwWnR1UVV3Y2pMU0VSRUk4TGdRcE5lYW1nZ3RqeDRDejdldEE3SklmNWp1cTNNcWdZOHRuVS8wdi93SHA3WmRSeTV0VTNnTFNDSmlJYVBkODRsNnNOa3NlTGRNeGZ4eXFGTU5HcDA0N0xOMU5CQWJKeWRqTHRucFNCQzdUMHUyNlJyRS9UTVg5RjhHLy9PSS9jUnRNMks1aGNlYzNVWnc4WmIvaE1OUVdjeTQ5MHpGL0duSTlsbzBHakhaWnNTQ2JBa0xoTDN6RTdHcmRNVFJQVWNFWGZINEVMdWhzR0Z5RTNwVFdiODYydytYaitTaGZyTzhRa3dRUGNBNG5WcGNkZzRLd1VyazZMaEllTkIwNVVZWE1qZE1MZ1F1VG05eVl6M01ndncydUVzMUhWMmpldTIvVlJLM0pnU2c1dFM0N0FxT1JwcUZjL0VqRGNHRjNJM0RDNUVrNFRCYk1GN21mbDQ3WEFXYWp2R044QUFnRndxeFpMNENOeWNHb2UxcWJHSThlY0RkTVlEZ3d1NUd3WVhva25HWUxiZzQreExlUHRFTGk0MXRMcXNqdW5oUVZnN05SWTNwOFpoZG1USW1OMlRackpqY0NGM3crQkNORWtKQW5Da3RCcHZuOGpGN2t0bExwM2FIT3JqaFRWVFkzQjlmQ1NXeEVkd2hwSVRNYmlRdXhGemNPRXQvNGxHUVNJQmxpVkVZbGxDSk1wYU8vQ1BVM2w0UDdOZ1RCNGxNSlFHalJidlp4YmcvY3dDQUVCOG9CcUw0eUp3Zlh3RUZzZEhJTXJQWjl4cklpSnlOcDV4SVhLeUxxTUptN01MOGJlVHVTaHFiSE4xT1RheEFiNTJRWWJqWTRhUFoxekkzWWo1akF1REM5RVlzUW9DRGhWWDRlOG44N0N2cUFJVzY4VDZweGJ0NzR0RmNWTXdKeklVNlJIQm1CRWVCRytGaDZ2TG1wQVlYTWpkaURtNDhGSVIwUmlSU2lSWW1SU05sVW5SYU5Cb3NUWG5NalpuWDBKZVhiT3JTd01BVkxaMW9qSzdFNTlrRndMb3Z1eVZIQnlBV1JIQm1CVVJndlNJWUtSUENlYU44SWhvUXVFWkY2SnhsbGZYakUreUM3RWxwMmpjN3NvN0dnbEJmcll3TXlzaUJET25CQ1BBVStucXNzWVZ6N2lRdXhIekdSY0dGeUlYTVZ1dE9GUmNqYzNabDdEallpa01ab3VyU3hxMklDOFZFb1A5a1Jqa2g2U2VyNG5CL2tnSVZFUGw0WDRuY2hsY3lOMklPYmk0MzI4WUlwR1FTNlZZbFJ5TlZjblI2TkFiOGVYRkVtek9Lc1R4OHBvSi84VG9acTBlelJWMU9GMVIxKys5S0Q4Zlc2anBEVFJKd1g2STl2ZUZYTXFEUHhHTkRvTUwwUVNnVmlud3dKeFVQREFuRlkwYUhYWmZLc2ZYQmFYNDVuS1ZxTTdFQUVCVnV3WlY3Um9jS3E2eVd5NlZTQkRpNDRsd1gyOU1VWHNoM05lNyt6L2JheTlNVVhzajBFdkZHK2tSMFlBWVhJZ21tQkFmVC96SDNGVDh4OXhVYUkxbWZITzVFbDhWbEdGM1FSbGFkUVpYbHpkaVZrRkFmYWNXOVoxYTVOUU12SjVjS2tXWXJ4ZkNmYjBRcnU0T044SGVLdmlwbEZDckZGQXJGVkNyRlBCVEtlR3JVdGlXOFVHVVJKTURnd3ZSQk9hbGtPT1dhZkc0WlZvOHpGWXJUbFhVNGV2OE1ueVZYNHJ5MWs1WGx6Y216RllycXRzMXFHN1hYRk03VHc5NWQ0anBDVFc5QVVldFVrRGxJWWVIVkFvUG1SVHlxNzU2U0tXUXk2NTZmZFU2UkRSeGNIQXVrUWdKQXBEZjBJS3Y4MHR4cUtRYVp5cnFZTFJZWFYyV1crUGdYSEluSEp4TFJPTktJZ0dtaFFWaVdsZ2dmckppTHZRbU04NVUxdU5JYVEyT2xGVGpYRlVEekZZR0dTSnlQd3d1Ukc1QTVTSEgwb1JJTEUySUJGYk5SNWZSaEZNVmRUaFNVbzBqSlRYSXFXbUVsU2RYaWNnTk1MZ1F1U0Z2aFFkdVNJckdEVW5SQUlBT3ZSRW55bXR4cEtRYXg4dHFjYkcrR1NaZVdocDNOLzVzQ3dEZ3JxVXBlT2ltbWZqbjdqenNQVmVHTm8wQm0xWlB3NE9ycDl1dFgxelRoaTFIQ3BGZDNJQTJqUjdlS2c4a1J3WmczWUlFTEpzWjVYQWJnaURnUUhZRjlwNHJ4K1dhTm1oMFJuZ3E1WWdOVldONWVqUnVYNUk4WUUyUDNqSUxGeXVhOGZIQkF1U1ZOVUZuTUNQRXp4TUwweUp3LzhvMCtQc01mT1BCbW1ZTnRwKzRqSE5GOWFodDZZTEZLaURBUjRYcHNVRzQ1Ym9FekU0TUhYS2ZQSHJMTEdRWE4rRGpnd1VvcUd5QjBXekJsRUFmck02SXdkM0xwa0x1WUx6UnRYN2UwZXpib1J6T3JjS09VOFVvckdxRjNtaEdXSUEzVnM2S3huMHIwL0R1bmp4c1BkSjlsK3E5TDk3dHNQMUk5K0Zrd3pFdVJKT1F3V3hCZm4wTHNtb2FrVjNkZ0p5YUpseXNiNTV3ejFPYVNKd3h4cVh2UWJwRGE4U2V6RExiZTFjSGw2MUhDdkgzcjgvRE9zRC9KNnN5WXZIMHh2bm9jK2tmV29NWnYvNzNNV1FYTnpoc0V4YmdoZmVmdm1YQW1tSkMxWGoxczB3NE9pd0UrS2p3eXFNckVCM1MvK0djMjQ1Znh0czdjMkFlSkF6Zk5DOGVQNzVqTG1SUys2bnVmYmNmcFBiRTJ6dHpITFpmTkMwQ3p6KzR4RzdaU0Q0dk1MSjlPeGhCRVBEU2xqUFlkNjdjNGZ2VFk0T1FGQm1BN2NjdkEzQWNYRWF6RDBlQ1kxeUlTRlNVY2hsbVI0WmdkbVFJTUg4YUFFQnZNdU5DZlF1eXF4dVFYZE9FN09vR0ZEUzA4aExUR0NpdWJVTjJjUU51WDVLTU5YUGpvRGVhN2NMQzNuUGx0Z1A0N01SUTNMVTBCVk1DdmRIU3FjZVhKNHR4T0xjSys3UEtFUit1eGozTFUyM3QvckVyMTNZUVg3OG9DYXN6WXVDdDhrQnpoeDdaSlEwNFYxUS9ZRTFGMWEzNC9GZ1JVcU1EY2ZleUZFU0hxTkdtMGVQck02VTRrRjJCVm8wZXo3OS9BbS85Y0xYZG1ZL2RaOHZ3NWhkWkFJQlFmeS9jczN3cTBtS0NJSk5LVVZyWGprK1BGcUtvdWhXN3pwYkNVeW5IZjkwNjIrSDI4OHFhY0ttcUJTdG5SV1BkZ2dUNCs2aFFVTm1NZit6S1JadkdnQk1YYTNBMHJ4clh6NGdjMWVjZDZiNGR6SHY3TDlwQ1MxS0VQKzVaa1lxNE1EVTZ1b3o0Nmt3SjltZFZvS1MyZmNEMnp0cUhrd1dEQ3hFQjZCNG5NemNxRkhPanJweU8xcG5NeUt0clJsWlZBL0liV25DNXFRMUZUVzFvMU9oY1dLbjRaVjN1RGkyT0RrQWRXaVBlMkg0T0FMQjJYaHgrY3VkODlQNnRHUk9xeHV6RVVMeTQrVFQyWjVYajQ0TUZ1RzF4TXBRZU1nREFvZk9WQUlBbDB5UHhndzBadGo1alF0WElTQXJGcGxYVEJxd3BwNlFSQzlPbTRObE5TNjc4UlIvV3ZUMjFsd0xiamw5R1dYMDdEdWRXNFliWk1RQ0FObzBCZis2cE5UN2NENjg4c2dLK1hsY2V5cGt3eFEvTDA2UHd5M2VQSXJPb0hwOGZLOEs2QmZHSUMvUHJ0LzJDeWhiY2VYMEtIdnZXTE51eXVEQTFva1BVK1BGYkJ3QUErN0xLN1lMTHRYN2UwZXpiZ1RTMmEvSFJQdXBReEFBQUMyOUpSRUZVTndVQXVzK3N2UHp3Q25qSXJ3Uzc5SVFRaEFkNDQ0TUQrUTdiTzNNZlRoYWMzMGRFQS9MMGtHTitkQmdlV1RRVHIyNVlqaThmMm9DQ3A3K05rbDk4RjNzZXZRTi91Zk1HUExsOERyNDFMUjZwb1lGUThKNG53K0lobCtMQjFZNUR4TTVUeGRBYXpQRHpWdUlIRytiQTBkV0tqY3RTQUFBYW5Rbm5TeHR0eTdVR0V3REExOVB4RTcwZGpSSHBwWkRMOEpNNzV6dThEUEc5bTJiQ1M5bjlkKzdoM0N0M1JONXhxaGdHVS9lZG5aKzZlNzdkQWJmdk5wKzhZNjd0c3N2T1V5VU90Ni8yVXVCN044M290M3g2YkJBU3B2Z0RBQXFyV3UzZXU5YlBPNXA5TzVEZFo4dHNsM2QrZFB0Y3U5RFNhOVBxNlFnTDhITFkzcG43Y0xMZ0dSY2l1bVorS21XL3N6TUFZTEVLcUd6dnhPWEc3ak16bDV2YVVOemNqcG9PRFdyYXU2QXptVjFVOGNReVBUWVlQZ01jYk04VWRqLy9LVDArQk0wZGpzOXN5Zm9ja0V2cjJqRS9KUndBa0JJWmlBdmxUZmdtcHdKemtzT3djbGIwc0d1YW5SZzY0T0JiVDRVYzZRa2hPSmxmaThzMVY4SkRacytsbUlRcGZraU9EQml3NzdBQWI2UkdCeUsvb2hublM1c2NycE9SRkFhRjNQSFpqYVFJZjVUVXRxRzl5LzdPMGRmNmVVZXpid2ZTZTZrcUxzd1A4ZUdPejRMSXBCSmtKSVpoMTluU2Z1ODVjeDlPRmd3dVJPUTBNcWtFY1FGcXhBV29zVG9seHU0OVFRQTZEQWJVZG5TaHRxTUxOVDFmci82K3FjdjlMME5GQmZzTStGNTVmUWNBNEVoZUZZN2tWUTI0WHE5T3JkSDIrdUYxNlhqNm5VTXdtQ3o0N1VjbjhlR0JmR3hZbkloVkdiSHdWQXorNno0aXlIdlE5MFA5dTg4WXRHbXVoSWZLeHU2N055ZEZESHpBN1JVWHBrWitSVE1hMnJvY3ZoK2tWZzNZdHZlTWl2R3E1M1pkNitjZHpiNGRTRVZEeno2STlCOTBQUjlQRDRmTG5ia1BKd3NHRnlJYUZ4Sko5NWthUDVVU3FhR0JBNjVuTUZ0UXI5R2lwcjA3eUxUbzlHalhHZEN1TjZCZForeitxamRlOWIxQlZET2lWSU9FaUM2OTZacjY2anNMWlhwc0VONTRZalhlK2pJYjV5N1hvNnkrSGE5L2ZnNy8ySldMZTFlazRhNmxLUVBPU0Juc01oSUEyNE12Kys1bmphNzd3RDdRUWJtdjNzK3NNemcrNnpiWWd6VUhldXRhUCs5bzl1MUFPbnYyd1VDWHE0Yml6SDA0V1RDNEVOR0VvcFRMRU9Qdml4ai8vdE51QnlJSWdOWms2ZzQwdWo3QlJtOUFwOEVFczhVS2s4VUtzN1g3cThscTdWNW10WFF2NzFsbXNseDV2Ky82VnovcGVpd3BQZVRRR2t4WXZ5akpic0RwY01XRnFmSDc3eTlEVVhVcmRwd3ErZi90M1d0TWxmY0J4L0hmY3c0M1BhQmNsQnBRQVFFTE9vb1h0bEhScWpVeVhldXFwdXZXZEkxZHNzd21jMXViN01XNnBFdTZ2Vmxpc3RXMFRicWw4YzFHbDAyM2F0OTAycUxXNnhwQW5LSWllQ0lvVnpubEloeEFybnR4NEFUTE9Wd090T2Y4N2ZmekNqa1BuUC96VHd6Zm5PZi8vQjhWbDllcXE2ZGY3MzEwV1ZkclhYcmp4UUsvSVRDUjBjczA4OGFzd1lpS0NKTzd0MzlLZjBoNyt6ekgrTHRFRnFqcG5POU01OWFYMGQvZFB6Qng1UGpiTnlrVTV0QTBoQXNBNDFtV1o5TTlSMFM0a3VaTmZNa2pFQW12dnp2cnY5T2Z4Tmc1cW1udVYrUG4wM3ZJNUJkbEpzZnAxZDFydFdmclN1MC9WS0xTcWlaZHVOYWd6eW9ibEorZE5PNzRlNU5jRnFtdWI1Zmt1ZnRtMUtKNGg1d043WEkydGs4Nm5wcVJ5elNMRjB3OVNLZGpLdWM3VzNNN1Zxd2pTaTBkM2FwelRmelFVMy92R1VwemFBcHVBUUNBRUxJeVpZRWs2Zkt0bG5HTFVRTVJIeE9sWC8vZ1c5NS9YNy9UNnZPNDhwdDMvVjV1dTFIWDZ2M0RQSGIzMXRValgxZlZ0YW1tMmY4K0pjMXRibFdPdkcvZThrZW1kd0xUTk5INXp2YmNTdEx5eFo2MUtSVTFMclYyOXZvOHByM3J2aTQ1ZmQraEZJcHpHT29JRndBSUlkL0pTNVVrM2U4ZjFCLy9WZXAzblVWclo2OUtSKzZTR1ZWZDMrYnoyTDR4bHpFY1ViN1hVclIwZE91dm4xejE4Yk9EZXZ1b1ozTzBNTHROaFd0VHZhL3R5RStYYldRTnlmNURKZDdiazhjYUdCenk3c1liR1c3WGp2eDBuKzhmaU9tZTcwem0xcCtOajNrZUR6QXdPS1Mzamw3VUYvZHJIQm9hMXAvK1hUcHVZZkdvWU0raGliaFVCQUFoSkh0cGdyYXNYcXJpOHRzNmY2MUIrOTRwMXU2Q1RHVWt4Y3BtczlUVTZsWkpWWk9PbDlYcW1jY3psRGZtZHQxOTd4U3JZRVd5TnVRc1ZrcGlqTUxzTnRXNXVsUjA0cG9rVDNpc1d6SCtNcEhrV1RkUmRPSzZtdHJjMnY3TlpZcU5qbFJ0OHoyOWYvSzZuQTJleXhqUGI4N1N3dmx6dkQrVGxCQ3RsN2F1MU1GakZhcXFhOVBMQno3V2N4c2ZWZmFTQk5sc2xtNDFkZWp3bVNwdllQeGk1eHJOZC9oLzN0RjBUZmQ4WnpLM2t2VGVSNWYxNFFXbmRxM1AxSThMUFh2T1BKR3pSUC80OUlhY0RlMDZXMUd2MXc2ZTFyTWJsbXRoN0Z3MXVMcDA2TXdOVmRTNGxMVWszdnVKeVZqQm5rTVRFUzRBRUdKZTNaMm5ycDUrZlZiWktHZER1L1lmS2hsM2pHVkppK0lmM05Sc2FHalk3NjIrWVhhYlh0bTExdS82aUsxclVsVFgwcW5pOHRzcUxyODk3dlVuVnkzVmo1NGN2Mm5lRHpkbHk5MDdvSCtlcmxSanExc0hQcmc0N2hpN3pkSlB2NXY3d0tjMXN5R1E4dzEwYmlYcDZBV25ldnNHOU1IWmFtKzQyRzJXZnZ2QzQvclZYMDZwcGFOSFpkWE4zcjFaUnIzOGRLNWNIVDArdzBVSzdoeWFpSEFCZ0JBVEdXN1g3L2VzMStrcmQzUzhyRlpWOWEzcTdPNVRaTGhkajhRNWxKTzJRTnZ5MHNadFdQYWI1L04xNHRKdFZkZTNxYjJyVjJGMm14Smo1MnAxUnFKMnJzdjArWURFVVhhYnBkL3RLZERoTTFVNlZscWpodFl1UllYYmxaa2NweDM1NmRyNG1PL04zU3hMK3NuMkhHM0lTZGJSOHpkMStWYUxYQjA5c2l4TGkrSWNXcDJScUYwRkU3OTNvQUk1MzBEblZwSytsNSt1RC8vcjFEUHJNaDc0ZmxKQ3RQNzh5MEw5L1ZTbHpsMnQxOTMyYmtWRjJKVzlKRUhQYlh4VXE5SVR2ZHY2KzlwWk41aHphQ0tlRGcwQWswaDQvZDFaZVRwMEtCcjdkT2E5VCtWT2NqUUM5Y2JmenV0c1JiMFd6cCtqOTE5N090akRNZnJwMEEvbi8wUUFBRUxFOExCMDQ0NW5qY3JZMjhrUkdNSUZBSUF2VVZsMWsxbzZ1aVY1bnNtRW1TRmNBQUNZZ1U4dTFvNjdEWHBVUzBlM0RoenhyRytKRExkcjY1cVVyM0JrRHljVzV3SUFNQVA3RDVlbzZNUjFGYTVOMWNxVUJNWE1qZEM5N2o1ZGN0N1ZrZk0zdmM4amVxbndHNHFQOGY4d1NVd040UUlBd0F4WWt1cGNuVHA0N0lyUDEyMDJTeTl1V2FGbk55ei9hZ2Yya0NKY0FBQ1lnYmQrdGtYSHkycDBwY2FseHMrNzFOTTNxS2h3dXhiRk83UXFQVkZQZlh1WlVsaVVPMnNJRndENEd2djREOThQOWhDTWw1a2M1M1BmRjN3NVdKd0xBQUNNUWJnQUFBQmpFQzRBQU1BWWhBc0FBREFHNFFJQUFJeEJ1QUFBQUdNUUxnQUF3QmlFQ3dBQU1BYmhBZ0FBakVHNEFBQUFZeEF1QURDSnVSRmhjZzhFZXhUQTdIQVBTSTZJOEdBUEkyQ0VDd0JNSWkxK3ZpbzdnejBLWUhaVWRrcHA4ZVkrOUpGd0FZQkpiTTlLVlZIdGNMQ0hBY3lLb3RwaGJjdEtEZll3QWthNEFNQWs5cTNQMWNsMmg4NjVnajBTWUdiT3VhUlRIZEg2K2ZwVndSNUt3QWdYQUpoRVRHU0UzdHk1U1h2TGhvZ1hHT3VjUzlwYk5xUTNkMjVTZEtTNWExeXM0ZUZoUHY4RWdDbjQxRm1uVjQ2YzB1Wll0MTVJc1pRVkl6bkNnajBxd0QvM2dHZE5TMUh0c0U2Mk8zUmcxMlk5c1N3NTJNT2FOc3V5TE8vWGhBc0FURjNuL1Q2OWZmWi8razlsalc2MTNwTzdyei9ZUXdMOGNrU0VLeTErbnJabHBXcmYrbHpGUkVZRWUwZ0JJVndBQUlBeHhvWUxhMXdBQUlBeENCY0FBR0FNd2dVQUFCaURjQUVBQU1ZZ1hBQUFnREVJRndBQVlBekNCUUFBR0lOd0FRQUF4aUJjQUFDQU1RZ1hBQUJnRE1JRkFBQVlnM0FCQUFER0lGd0FBSUF4Q0JjQUFHQU13Z1VBQUJpRGNBRUFBTVlnWEFBQWdERUlGd0FBWUF6Q0JRQUFHSU53QVFBQXhpQmNBQUNBTVFnWEFBQmdETUlGQUFBWWczQUJBQURHSUZ3QUFJQXhDQmNBQUdBTXdnVUFBQmlEY0FFQUFNWWdYQUFBZ0RFSUZ3QUFZQXpDQlFBQUdJTndBUUFBeGlCY0FBQ0FNUWdYQUFCZ0RNSUZBQUFZZzNBQkFBREdJRndBQUlBeENCY0FBR0FNd2dVQUFCaURjQUVBQU1ZZ1hBQUFnREVJRndBQVlBekNCUUFBR0lOd0FRQUFBQUFBQUFBQStOcjZQOU9pVzhzZkRvSGVBQUFBQUVsRlRrU3VRbUNDIiwKCSJUaGVtZSIgOiAiIiwKCSJUeXBlIiA6ICJtaW5kIiwKCSJWZXJzaW9uIiA6ICI1Igp9Cg=="/>
    </extobj>
    <extobj name="C9F754DE-2CAD-44b6-B708-469DEB6407EB-3">
      <extobjdata type="C9F754DE-2CAD-44b6-B708-469DEB6407EB" data="ewoJIkZpbGVJZCIgOiAiMTc2MDAzNDcwODkzIiwKCSJHcm91cElkIiA6ICIxMTEzNTMyOTc4IiwKCSJJbWFnZSIgOiAiaVZCT1J3MEtHZ29BQUFBTlNVaEVVZ0FBQWtZQUFBTDVDQVlBQUFCVlFldk1BQUFBQ1hCSVdYTUFBQXNUQUFBTEV3RUFtcHdZQUFBZ0FFbEVRVlI0bk96ZGQzaWNWNEV2L3UrWkxvMTZ0eVNyV0hLTGUwbWNrR0tua0U1Q0NzbENsaXk3TElHbExHRlpMckNYM2QremJNc2xGMWcyWkNFTFpNT0ZMQWtKS1pDUTZzU3hIU2VPdXlVM3liSWtxL2VaMGZUeW50OGZNNUtsYUZUZTBmVDVmcDVIaitUUm5QT2VtWkUwWDU4cXBKUVNSRVJFUkJsS0NDRW12dFlrc2lGRVJFUkV5WVRCaUlpSWlDaUV3WWlJaUlnb2hNR0lpSWlJS0lUQmlJaUlpQ2lFd1lpSWlJZ29oTUdJaUlpSUtJVEJpSWlJaUNpRXdZaUlpSWdvaE1HSWlJaUlLSVRCaUlpSWlDaUV3WWlJaUlnb2hNR0lpSWlJS0lUQmlJaUlpQ2lFd1lpSWlJZ29oTUdJaUlpSUtJVEJpSWlJaUNpRXdZaUlpSWdvaE1HSWlJaUlLSVRCaUlpSWlDaUV3WWlJaUlnb2hNR0lpSWlJS0lUQmlJaUlpQ2lFd1lpSWlJZ29oTUdJaUlpSUtJVEJpSWlJaUNpRXdZaUlpSWdvaE1HSWlJaUlLSVRCaUlpSWlDaUV3WWlJaUlnb2hNR0lpSWlJS0lUQmlJaUlpQ2lFd1lpSWlJZ29oTUdJaUlpSUtJVEJpSWlJaUNpRXdZaUlpSWdvaE1HSWlJaUlLSVRCaUlpSWlDaUV3WWlJaUlnb2hNR0lpSWlJS0lUQmlJaUlpQ2lFd1lpSWlJZ29oTUdJaUlpSUtJVEJpSWlJaUNoRWwrZ0dFQkZsSXNVbk1YektoZkV1TDd6MkFCUy9USFNUaUZUVDZBUU1PVnJrTGpXZ1pIVVdOSHFSNkNZdG1wQlM4cmVSaUNpT0hQMCs5T3kzSVVkM0RvWDVuVEFhYmRCby9JbHVGcEZxaXFLRHg1T0hNV3N0N1A1bHFOcVdCM09GUHRITlVrMElNWm5vR0l5SWlPTEkwZTlEeis1K1ZDMDVDSFAyVUtLYlF4UTFEbWNwZXZxMm91cXFpcFFMUjFPREVlY1lFUkhGaWVLVDZObHZRMVhsQVlZaVNqdm03Q0ZVTFRtSW52MDJLTDdVN1hOaE1DSWlpcFBoVXk3azZNN0JuRFdjNktZUXhZUTVld2c1dW5NWVB1VktkRk1peG1CRVJCUW40MTFlRk9aM0pyb1pSREZWbU4rSjhXNXZvcHNSTVFZaklxSTQ4ZG9ETUJwdGlXNEdVVXdaalRaNHh3T0pia2JFR0l5SWlPSkU4VXV1UHFPMHA5SDRVM3I3Q1FZaklpSWlvaEFHSXlJaUlxSVFCaU1pSWlLaUVBWWpJaUlpb2hBR0l5SWlJcUlRQmlNaUlpS2lFQVlqSWlJaW9oQUdJeUlpSXFJUUJpTWlJaUtpRUFZaklpSWlvaEFHSXlJaUlxSVFCaU1pSWlLaUVBWWpJaUlpb2hBR0l5SWlJcUlRQmlNaUlpS2lFQVlqSWlJaW9oQUdJeUlpSXFJUUJpTWlJaUtpRUFZaklpSWlvaEFHSXlJaUlxSVFCaU1pSWlLaUVBWWpJaUtpT0RuWFowMTBFMmdldWtRM2dJZ29IU2grQ2FrQVVnbnpPUkQ4VEpscmQxTTNIbit0Q1QzRGRyengwQ2NTM1J5YUE0TVJFVkVZQVorRXp4R0F6NkhBNzFUZzl5Z0llQ1VDSG9uQTVOY1hQa3ZtSHByRHFmTWo2Qm0ySjdvWnRBQU1Sa1NVa2FRQ2VNY0Q4Rmo5OERxVVlBaXlLL0NGdmc3NG1IU0lNaEdERVJHbE53bDRIUUY0ckFGNExBRzRMWDU0TEFGNGJINUlKZEdOSTZKa3cyQkVSR25GNzFMZ0hQYkROZVNEYzlnUDk1Z2Zpajg5ZTM5R2JDNjhzTzhzUGpqVGo1N2hjZmdEQ2dweVRMaW9waGlmdW1ZMUdpc0xacFRwSGJIanhmZk80bkRyQVBwR0hRZ29Fb1U1SnF5cExjWXQyNVpoWTBOWjJHdDk5RnZQQUFEdXZuSUZQbi9MQnV4cDdzYnY5clRpYk84WUFPQ2kybUo4NXZxMXVLaW1HQURnRHlqNDNkNFd2SG00RTkzRGRoaDBXcXlvTHNTZjdGaUZMY3ZMNDE3L2hMWmVDNTdaMDRLamJZT3cyTjB3bS9SWVhsV0lteTlaaHF2V1ZTL29zUjl0RzhSVHUwN2pkTmNvdlA0QWxoVGw0THBOTmZqRVZTdWgwMnJDbHAzdE5qWHpqWFkzZGVPbC9XMW82UjZEMit0SGVhRVpWMjlZaWs5ZXZScFB2TjZNWi9lMHpGbG5wSzk5cG1Fd0lxS1VKUlhBUGVhSGF6Z1lncHhEUHZnY21kRU45TTd4TG56LzJZTndlZjNUYmgreHViQ251UnQxRlhremd0RUwrODdpc1plUHdSK1kvaHdOV1ozWWRkeUpYY2U3Y09QV2VqeDQ1eFpvTldMV2EvL2kxU1k4dGV2MHROdU9uQjFFVS9zdS9PUDlsMk45ZlFtKzlZczlPTkU1UFBsOWYwREIwYlpCSERzM2hPOTg2dEpaUTBnczYzOTJUd3QrOXNweEtGTW13dHVjWGh4cUhjQ2gxZ0ZjdTZrVzM3em5ZZ2d4KzJOL2RrOExIbnY1MkxUYnpnL2E4UGhyelRqVk5ZcnYzbi81ckdVakphWEU5NTQ1Z0RjUGQwNjd2WGZFamlmZk9vV2piWU5vckNxY3M0NW92ZmFaZ01HSWlGS0sxeDZBdmRjSGU1OFhqbjVmMnZZR3plVkFTei8rNVRmN0lhVkVUcFllZDEyeEFsdVdseVBicEVmZmlCMXZIamtQZ2VsdmJxOGQ3TUNqdno4Q0FDZ3J5TWE5MjFkaWRVMHh0Qm9OMnZ1dCtOM2VGclQyak9IVmcrM0lNdXJ3eFk5dERIdnRneTM5NkJ3Y3g3M2JWMkhIaHFYd0J4UzhlYVFUTCs0N0MzOUF3WStlUDRSTmpXVTQwVG1NVzdjdHc4MlhMSU9Vd040VDNYaHExMmxJS2ZIakY0L2dJeGRWenVoZGlXWDlieHp1bkF3MEd4dktjUGVWSzdDa3lJelJjVGYrOEg0YmRqZDFZK2VSVHRSWDVPSGU3YXZDUHZibWptR2M2UjdGMVJ1VzR1WkxscUVneDRUVFhTUDR4YXROc05nOWVPOWtML1kyOStDS3RWV1RaWDc1alpzQUFFL3RPbzFYRHJSUHUyMmhmclh6NUdRb2Fxd3N3TDA3VnFHdVBBODJoeGQvUEhBT080K2NuM01iZ0dpOTlwbUN3WWlJa3ByaWwzQU0rR0R2OWNMZTU0TjNQSkRvSmlXVTIrdkg5Mzc3QWFTVUtNbkx3dmMvdndPVnhUbVQzNjh0eThPbHF5dW45U1JaN0I0ODh1SmhBRUI5UlQ2Ky84QU81R1liSnIrL2JFayt0cSt2eG5lZTJJdERyUU40L3QxVzNIeEpQZXJLODJkY3YyUEFocy9mc2dGM1g3bGk4clpWUzR2ZzlRWHd5b0YyREZxY2VPMWd4K1N3MDRRVjFZWHcrQUo0Ym04cnh1eHVOTFVQWTFQanpLR2JXTlJ2YzNyeDQ5RGp2MkZySGI1KzE4V1k2QlNxS2N2RHhvWXlQUFQwQjloNXBCTlA3VHFOajM5a09ZeDY3WXkybmU0YXhWMVhyTUFYYnIxdzNicnlQQ3d0emNPRFAza0xBUERta2M1cHdXaml0VEdiOUROdVc0Z2hxeE8vZVR2WWU3YW10aGdQZjI0SDlMb0xnVy85c2xKVUZKcng1RnVud3BhUDVtdWZLYmpCSXhFbEhiOUh3ZGhaTnpyZnN1TDBNeU00djh1RzBSWjN4b2NpQUhqOVVBY3NkZzhBNEd0M2JaMzFUVGJMY09IL3ZTL3RiNFBIRjN6dXZ2R0ppNmU5TVU3UWFUWDQycDFiSm9lUlh0NS9MbXk5UmJrbTNISDU4aG0zMzN6SnNzbXZjN0wwK016MWEyZmM1OXFOdFpOZnQvVlo0bGIveS92YjRQVDRrVzgyNGl1M2IwYTRrYko3cmdvR01idkxoK1B0UTJIYmxwZHR3Ri9jT1BPNmEycUxzV3hKY05peXBYc3NiTmxJdlhhd1kzTDQ2NnQzYkprV2lpWjgrcm8xS0MvTURscyttcTk5cG1DUEVSRWxoWUJIZ2EzTEM5dDVEeHo5UHU0TE5JdjNUL1VCQ1BZNlhMS3lZa0ZsRHJVT0FBajJEaXlmWXk1S2VhRVpxNVlXNGRUNUVSeHZIdzU3bnczTFNzUE9RYWt0ejV2OGVuTmplZGdlbCtyU0N5SE81dlRHcmY0RExmMEFnUFgxcFJpeHVjSmVWenRsMksyOTM0cUxWOHg4YmpjMWxzT2dtM2xkSURqRWRhN1BBcXZERS9iN2tUcmFOZ2dBcUN2UFIzMUYrRjRjclVaZ1UwTTVYajNZUHVONzBYenRNd1dERVJFbFRNQXJZVHZ2WVJoU1lhSW5aSFZvZGRaQ2RBMk5Bd0FhSytlZW9Bc0VoNFpPblIvQm9NVVI5dnVGdWFhd3QwL3RvU3JKejVyM1BqNS8rTjYvV05UZk9XQURBT3hwN3NhZTV1NndaYWNhbnlXMEZlZUZieHNBNUdZRmUySzhzenl1U0owZkRMMTJWVE5YR0U2Vms2VVBlM3MwWC90TXdXQkVSUEVsQWNlQUQyTnRidGpPZTNsVWhrb1RQU0Y1WVlaRVptTjNCY3ZNOXVZNWxTa1VMbHdlZjlqdmErWllzVFhmZmVaYTdSWEwraDF1Mzd4MVR2WGhsVnZ6WFRkNGJWV1hXTER4MEdzM0VielVpdVpybnlrWWpJZ29MbnhPQlpaemJsamFQUERhMDIrdWtCQ0EwQW9JTFNBMEFrSVQrcmNHMElUKzdSeGUvQnVPVHF1QlA2REE3VjE0WFNhRERnNjNiMEZ2ZUJQMTVrVDRScHlNakhvZG5CNGZicnVzRVYrNWZWT2ltNlBLUk9EeStlZmVoc0kzUzVqTDlOYytFZ3hHUkJRelVnTDJIaS9HenJveDN1c0ZVcXh6U0dmU1FHL1dRSitqaFQ1TEE2MVJRR3ZVUUdzUTBCcUMvOVlaZzE5cjlQTjNHWng0Y3ZGek4wcnpzOUExTkk3Mi9vV2YwbDVSWkVaYnIyWFdDYzlUZFlTR25hcExjaU51WTdJcEs4aEN4NEFQZlNPcGQxWlpnZG1FSWFzVDNjUGpjOTV2dHNlVzZhOTlKQmlNaUNqcUZMK0VwYzJEa2RPdXBPOGRNdVJxWVN6UXdwaXJoVDVIQzROWkE3MVpDNzFaQTQwdStUYTYyN0NzREYxRDR6alRQWXJPUVJ0cXkvTG1MYk9wb1F4dHZSYTBkSStoWThBNjYxTHNnVEVIVG5lTkFnQzJycGg5OStoVXM2YTJCQjBETmh4dkg0TFY0VUcrMlJqM05rd2Q1bE1VQ2MwQ04xRmNVVjJJSWFzVHpSM0RHQjEzb3lqTUhDeUwzWU9qYmVGWDBtWDZheDhKTHRjbm9xanh1eFFNSG5PaTVmbFI5QjIwSjFVbzBwazBNRmZvVWJ3cUM1V1g1bURaalFWWWZXOHhsdDlXaUpxcjhsQyt5WXlpNVNia1ZCcGd6TmNtWlNnQ2dJOWRHbHkyTGlYd3ZkOStNT3Y4bVRHN2UwcVpoc2szNG9lZk9RQ25aMllaZjBEQkQ1ODdCQ2tsakhvdFBuWnBRd3hhbnhnM2JLMERBSGg4QWZ6Z2R3ZG5uVU0wT3U3R3dkQUt0bWpMTmw3b2h4aXdPQmRjYnZ2NjRBN2Uvb0NDUjE0OFBHT0JncUpJL1BDNWc3Tk8rczcwMXo0UzdERWlva1h6V0FNWU9lV0NwZDJkRkFlekNnR1lpblRJTHRVanV6VDRXWmVWSHY4UFhMYWtBSGRlc1J6UDdXMUZTL2NZdnZBZmIrQVRWNjdFNnBvaTZIVmF0UGRiOGNxQmMxaGJWNEw3cjFzRElMaTAvek1mWFlQSFgyc09sdm5SRzdobiswcXNYbG9NalVhZ3ZkK0taL2NFZHo4R2dMLysrT2FFOUtyRXl1cWFZbHk3cVFZN2o1ekh2cE85K1BLak8zSG41Y3ZSV0ZrQWpVYWdmOVNCQXkzOWVQMVFKMjYvckJGYnd5elZYNnlwUysxLy9zcHgzSGZOUmVnWXNPS2FqVFhUYnYvOWUyMjQ0NHJsK1BQUVBrMVhyVnVLcDk4NWc3WmVDL1kyOStEYmorL0czVmV1UUdsQk5ucUg3WGhtenhrMGR3eGoxZEtpeVI2ZnFUTDl0WThFZ3hFUlJjeHQ4V1BvdUJPMnJ2RExtK05Gb3hQVFFsQldpUzVwZTN5aTRZR2JOOER0RGVDUEg1eEQvNmhqY21manFkYldsVXo3OTUvc1dBMkgyNC9mN2o2TnZsRUhmdlQ4ekRKYWpjQUROMi9BOVZ2cVl0WDBoUG5hblZ0aGQvbXcvM1FmMm5vdGVQaVpBelB1SXdSUVVSUitvOFRGdW5obEJjb0tzakZvY1dKM1V6ZDJOd1czRFpnYWpGNThydzF1cngvUDcyMmRERVphamNBLzNIY1ovdmEvZG1ISTZwbzgxMjJxTDl5NkFjTldWOWhnQlBDMVY0dkJpSWhVODFnREdHeHl3dFlaM2MzczFERG1hNUZUYVVCdXBRSFpaVHFJRERyNFVxc1IrTnFkVzNEMWhxWDR3L3R0T05FNUFxdkRBNE5PZzZXbGVmaklSWlc0N2JMR2FXV0VBUDd5cG5XNGNsMFZYdHgzRnNmYmh6QnNkVUVJZ1lwQ016WTFsdUdPeTVkamFXbDZUcncxNnJYNHB6KzdBcnVidXZENm9VNjA5SXhpM09tRlVhOUZlYUVaNitwTGNPUFcramszUVZ3TWcwNkxoejU3RlI3OS9SRTBkd3hEU21CMVRkRzArOXgyYVFOKy8zNGJidi9JOU5ldXNqZ0hqMzMxZXZ4bTEybThlNklIZ3hZblRBWXRWaTh0eGozYlYySmpROWxrT0E2M00zYW12L1pxQ1NtNXBSb1JMWXpYRmd4RTFvNzRCeUtOVHNDOFJJL2NTZ055bGhpZ042ZmUwTmlKSjRleFp0VnppVzRHcGFGLy9QVSs3RzN1UVdsK0Z2N24yN2NtdWprNGNmcE9yTG12WlA0N0pna3haWFk4ZTR5SWFGNCtoNExCNHc1WTJqMXhYWEt2MFFua1ZodVFYMnRFemhJOWhEWnplb1dJRmtwSzRFeFhjSTVRelFKV0tkTGNHSXlJYUZhS1gyTDRwQXZESjEyUWdmZ2tJbzFXSUtmS2dQeGFBM0txRE5Bd0RCSE42VkJyUDRhc3daVnVteG96ZTZsOU5EQVlFZEZNRXJCMGVEQnd4QUcvS3o3THpIS1c2RkhRWUVKdWxTR3RKMDRUcWZYbTRVNWN1NmsyN0xFalExWW5mdlJDY0g2UlVhL0ZSemZYeHJsMTZZZkJpSWltY1E3NzBYL1FEdGRJN005TDBtVnBVTmhnUWtHREVZYWM4S2VXRTJXNmg1ODlnQ2ZmT29YcnQ5UmhUVzB4Y3JNTnNEbTlPTm8yaUJmMm5aMDhEKzB6MTY4TnV3RWtxY05nUkVRQWdwc3o5aDkyeEdWaWRjNFNQUXFYWnlHM3lnQ1Jlbk9vaWVKS0FPZ2VIc2ZqcnpXRi9iNUdJL0RwYXkvQzNWZXVpRy9EMGhTREVSRmhyTTJOZ2NNT0JMeXhtMGVrMFFrVU5wcFF0TkxFM2lFaUZSNzUwclY0L1ZBSG1qcUcwVGRpaDhzYmdFbXZSVVdSR1JzYnluREx0bVVMT2hxR0ZvYkJpQ2lEZWNjRDZOMXZoMk1nL0xFUzBhQXphVkM4S2d1RnkwM1FHamgzaUVpdDVWV0ZNZHRmaVdaaU1DTEtRRklCUms2NU1IamNDYW5FcHBmSW1LZEY4ZW9zRk5RYnVjeWVpRklHZ3hGUmhuR04rdEg3bmgxdVMyd21WNXNLZFNoYm40M2NLa053Y2dRUlVRcGhNQ0xLRUZJQ3d5ZWNHRHJ1bkhGQ2R6UVk4N1FvMjVDTnZLVkdCaUlpU2xrTVJrUVp3R3NQb0dlZkhjNmg2TThsMHB1MUtGdWZqZng2WTloOVZvaUlVZ21ERVZHYXM3UzUwWGZRQWNVZjNXNGlYWllHcFd1elVkaG80cEo3SWtvYkRFWkVhU3Jna2VqZFB3NWJsemVxOVFvTlVMdzZDNlZyczdsRE5SR2xIUVlqb2pUa0hQS2hhODk0MUkvenlLMHlvR0tMR1laYzdrTkVST21Kd1lnb3pZeWNkbUhnc0NPcUU2d05lVm9zMldKR1RxVWhlcFVTRVNVaEJpT2lOS0g0SkhyZXQ4TjJQbnBIZW1oMEFxWHJzbEc4S292emlJZ29JekFZRWFVQmp6V0FydDAyZUd5QnFOVnBydENqY2xzT2orOGdvb3pDWUVTVTRxd2RIdlR1dDBkdDFabFdMMUMreFl6Q0JwN1NIVzBhbllDaTZLRFJ4R1p6VGFKa29DaTZsRjZZd1dCRWxLb2tNSERNZ2VFVHJxaFZtVnR0UU9VbE9kQmxjZHdzRmd3NVduZzhlY2pLR2sxMFU0aGl4dVBKUytrRkdneEdSQ2xJOFV2MDdJdmVVbnl0VVdESnhUbklyelZHcFQ0S0wzZXBBV05kdFF4R2xOYkdyTFhJWFpxNkN6WDQzMEtpRk9OM0tlaDR3eHExVUdTdTBLUHhsa0tHb2pnb1daMEZ1MzhaSE03U1JEZUZLQ1ljemxMWS9jdFFzam9yMFUySkdJTVJVUXB4ai9weDdsVUxYS09MbjZNaU5FREZaalBxcnNubjBGbWNhUFFDVmR2eTBOTzNsZUdJMG83RFdZcWV2cTJvMnBZSGpUNTE1eGdKS1dOeG5DUVJSZHQ0bHhmZCs4YWpNc25hbUtkRjlSVzVNQlZ5TkQwUkhQMCs5T3kzSVVkM0RvWDVuVEFhYlp5UVRTbEpVWFR3ZVBJd1pxMkYzYjhNVmR2eVlLN1FKN3BacWdseDRhUkhCaU9pRkREYTZrYmZCL2FvMUZYWWFFTEZGbk5LcnhwSkI0cFBZdmlVQytQZFhuakhBMUUveTQ0b0hqUTZBVU91RnJuVkJwU3N6a3JabmlJR0k2SVVNdFRreE9CeDU2THIwV2dGS2kvTlFYNGQ1eElSRVUwMU5SaXhINTBvV1VtZzc1QWRvMmZjaTY3S2tLUEYwdTI1TUJYd1Y1NklhQzc4SzBtVWhLUUM5T3diaDdWejhjZDc1RlFhVUgxNUxyU0cxT3ppSmlLS0p3WWpvaVNqK0NXNmR0dGc3L010dXE2eTlka29YWnNOTUJNUkVTMElneEZSRWxGOEVwMXYyK0FjV2x3bzB1Z0VxcS9JUlc1VjZtNnlSa1NVQ0F4R1JFa2k0SlBvZk1zSzEvRGlsbTNyc3pXb3VUcVA4NG1JaUNMQXY1eEVTU0Jhb2NoVXFFUHQxWG5jc0pHSUtFSU1Sa1FKRnZDR1F0SEk0a0pSYnBVQjFWZmtjbjhpSXFKRllEQWlTcUJvaGFMaVZWa28zMnlHWUNZaUlsb1VCaU9pQkprY1BsdGtLS3JZWWtieHF0UTlzSkdJS0prd0dCRWxnT0tYT0wvTHRyaFFKSUNxYlRrb2FEQkZyMkZFUkJtT3dZZ296cVFDZE8wWmgzTXc4aVg1UWdOVVg1R0h2S1Zjams5RUZFME1Sa1J4SkdWd1IydDdyemZpT2pRNmdacnRxWG1DTlJGUnNtTXdJb3FqdmdQMlJSM3pvVFVJMUY2ZGo2d1MvdW9TRWNVQy83b1N4Y25BVVFmR1dpTS9FRlpyRktpN0xwOGJOeElSeFJCM2dTT0tnNUhUTGd5ZmNFVmNYbXNVcUx1V29ZaUlLTllZakloaXpOYmxSZjhoUjhUbHRZWlFLQ3BrS0NJaWlqVUdJNklZY2czNzBmM3VlTVRsR1lxSWlPS0x3WWdvUnJ6MkFEcDMyU0FETXFMeVdvTkE3Ylg1TUJVeEZCRVJ4UXVERVZFTUJEd1NuVy9aRVBBb0VaWFg2QVZxcjhsSEZrTVJFVkZjTVJnUlJaa01TSngveHdidmVDQ2k4a0lEMUZ5Vmg2eGloaUlpb25oak1DS0tzdDRQN0hBT1JiNnJkZlhsdWR5OGtZZ29RUmlNaUtKbzVMUUxsbk9SYitCWWVVa084bXFNVVd3UkVSR3B3V0JFRkNXT2ZoOEdEa2UrTEw5c1F6WUtsL05BV0NLaVJHSXdJb29DcnoyQXJqMDJ5TWdXb0tGb3BRbWxhN09qMnlnaUlsS053WWhva1JTL1JOYzc0d2g0STB0RnVWVUdWR3pKaVhLcmlJZ29FZ3hHUkl2VTg1NGRib3Mvb3JMR2ZDMnFMOCtGRUZGdUZCRVJSWVRCaUdnUlJrNjdZRHNmMldScnJVR2daa2NlTkhxbUlpS2laTUZnUkJRaDE2Z2ZBMGNpbTJ3dEJMRDB5andZY3JSUmJoVVJFUzBHZ3hGUkJCU2ZSUGZlY2NqSU5yWkd4ZFljN2xWRVJKU0VHSXlJSXRCM3dCN3h6dFpGeTAwb1dzRmwrVVJFeVlqQmlFZ2x5emtQTE8yUnpTc3lsK3RSc1pVcjBJaUlraFdERVpFS1hsc0FmUWZzRVpVMTVHaXg5TXBjQ1A3V0VSRWxMZjZKSmxvZ3FVaDA3UjJINGxlL1g1RkdGMXlCcGpYeVY0NklLSm54cnpUUkFnMGNkc0k5RnRsK1JkVlg1TUtZenhWb1JFVEpqc0dJYUFIR3U3MFlPZU9LcUd6NUpqTnlxd3hSYmhFUkVjVUNneEhSUEh4T0JUM3ZqVWRVTnEvR2lKS0xzcUxjSWlJaWloVUdJNkk1U0FsMHZ4dlpPV2g2c3dhVjI3Z0NqWWdvbFRBWUVjMWh1TmtKNTZCUGZVRUJWRitlQzYyQngzMFFFYVVTQmlPaVdUaUhmQmhzY2taVXRuUnROckpMdWJNMUVWR3FZVEFpQ2tNR0pIcmZ0d1BxUjlDUVhhcEg2YnJzNkRlS2lJaGlqc0dJS0l5aFpoYzhOdlZIZm1qMEF0V1g1MEJ3QkkySUtDVXhHQkY5aU52aXgvQ0p5SWJRS3JmbFFHL21ma1ZFUkttS3dZaG9DaW1CM3ZmdGtCRU1vUlVzTXlLLzFoajlSaEVSVWR3d0dCRk5NWHJhQmRlSSt0MnREYmxhTE9IaHNFUkVLVStYNkFZUUpRdXZQWURCWStxSDBFUm9hYjVHejRsRnBJSi9ITExqVWNqQlZ3Qm5PeENJYlBpV2FGN2FiQ0M3SHFMc0pvaTZMd0c2M0VTM0tLa0pLU01aTkNCS1B4MDdyWEQwcTkrenFIeVRtYnRia3lweTVCM0k1Z2NoVUFGaDJncG95d0hCWTJNb1JxUVhDQXhBdWc5Q29oOWk3YjlERkc5UGRLdVNpaEFYbHN3d0dCRUJzSnh6bytjOXUrcHk1Z285NnE3SkI5aFpSQXNrUjk2QlBQTG5FRG4zUXVqckU5MGN5akRTMXc1cGZ4cGkweE1ReFZjbHVqbEpZMm93NGh3anluaCt0NEwrUXc3VjVUUjZnYXJMY2htS2FPSDg0NURORDBMRFVFUUpJdlQxRURuM1FqWi9GZkJIZGdaa3VtTXdvb3pYZDlBUjBWbG81WnZNMEdmelY0Z1dUblk4Q29FS2dLR0lFa2pvNnlGUUFkbnhhS0tia3BUNFY1MHkybmkzRjdaT2orcHkyYVY2RkRXYVl0QWlTbWR5OEpYZ25DS2lCQk9tcmNHSi96UURneEZscklCUG92Y0Q5Zk9LaEFBcUw4bmhFQnFwNTJ3UFRyUW1TalJ0T2VEc1NIUXJraEtERVdXc3dTTU8rRjJLNm5JbGE3SmhMT0R1MWhTQmdKT3J6eWc1Q0FNUVVEKzNNaE13R0ZGR2NsdjhHRDNyVmwzT2tLdEZ5Vm91elNjaVNsY01ScFNSK2c4NWdBZzJxcWk4SkFjYUxjZlFpSWpTRllNUlpaenhibTlFR3prV0xEUENYS0dQUVl1SWlDaFpNQmhSUnBFSzBIOVkvYmk2MXFoQnhXWnpERnBFUkVUSmhNR0lNc3JvR1JlODR3SFY1U3EybUtFMTh0ZUZpQ2pkOFM4OVpReS9SOEZRay9xRE9zMFZlaFRVRzJQUUlpSWlTallNUnBReGhvNDVFZkNwbTNFdHRBS1YyM0ppMUNJaUlrbzJERWFVRVNKZG5sKzJMaHVHSE81WlJFU1VLUmlNS0NORXNqemZrS3RGOFdydVdVUkVsRWtZakNqdGpmZEV0ankvZkpNWmdyOGhSRVFaaFgvMkthMUpKZFJicEZKMm1SNTVTM2wwQXhGUnBtRXdvclEyMmhMaDhuenVXVVJFbEpFWWpDaHRCVHdLaG82clg1NWZVRzlFVnJFdUJpMGlJcUpreDJCRWFXdm9oQ3VpNWZsbEc5bGJSRVNVcVJpTUtDMzVYUXBHVzlRdnp5OVpuUVY5Tm44dGlJZ3lGZDhCS0MwTm4zUkJCdFQxRnVsTUdwUmN4T1g1UkVTWmpNR0kwbzdQR1ZsdlVkbUdiR2owSWdZdElpS2lWTUZnUkdsbitLUVRVbEhYVzJRczBLS2d3UlNqRmhFUlVhcmcwaHRLS3o2bmdyRlc5YjFGRlp2TkVPd3NvaFMwcDdrYnYzM25ETTcxV2FIVkNEeHd5M3JjdXEwaDBjMkttVis4Mm9RWDk1M0Z4eTl2eEYvY3NDN1J6YUUweEI0alNpdkR6VTVJUlYyWm5DVUc1Q3poWm82VWVwN2QwNEx2L3ZvOW5PNGFoZGNmZ012cngraTQrdjhZcEpJWDlwMkZ5K3ZIQysrZVRYUlRLRTJ4eDRqU2hzK2hZS3hONVp1QzRHYU9sSnFHYlM3ODR0VW1BTUN5SlFYNDhtMGJrV1hVUTBxVmh3S21tRnUzTGNOTCs4L2h0c3ZtN2hVNzEyZkZzaVg1Y1dvVnBSTUdJMG9iUXhIMEZoWFVHV0VzME1hbVFVUXg5UDZwUHZnRHdSLzRCKy9Zak5VMXhRbHVVWHg4L3BZTitQd3RHMmI5L3U2bWJqeitXaE42aHUxNDQ2RlB4TEZsbEM0WWpDZ3QrQndCV0NMb0xTcGRteDJiQmxIcWt6N0Fad0c4bzREZkF1bDNBQUhuaHo0Y1V6NTdBT2tQZlFTbWZPMEhsTkMvbzJqUWNtRlg5K1ZWaFZHdE81V2RPaitDbm1GN29wdEJLWXpCaU5MQ1VKTUxha2NRQ3VxTU1PU3h0eWlqS0I3QTNRZDQraURkZllDN0YvRDBBOTVod0RjRzZSc05CaUhmR09DM0picTFjL0w1TDV3QnFOTnl1aWhSdERBWVVjcnoyZ093bkZQZlcxVEMzcUwwRTNBRHJnNUlad2ZnUEFlNE9nRFgrVkFJNmdOOG80bHVJUkVsT1NIVGZhWWVwYjJlOSt5cWcxRituUkhWbCtmR3FFVVVXeEp3ZFVQYVR3UDJVNENqRFhJaUJMbjdFdDI0ZVdsSy9uVlI1VC82cldmbS9QN1VlVFZuZXkxNDdXQTdqcmNQbzMvVUFhOC9nSHl6RVd2clNuRHY5cFhUaHVEKzlUZnY0KzFqWGRCcUJKNzkrOXVRa3hWK3BlYnhjMFA0K24vdEFnRDgzU2N2eGRVYmxrNzdmdStJSFMrK2R4YUhXd2ZRTitwQVFKRW96REZoVFcweGJ0bTJEQnNieXVaOFhIZGZ1UUtmdlhFZEhuK3RHVzhjN29ERjdzR25yN3NJOTErM0JnRHcyTXZIOE95ZWxobVBWYzN6TXFHdDE0Sm45clRnYU5zZ0xIWTN6Q1k5bGxjVjR1WkxsdUdxZGRWejFqZWIzVTNkZUdsL0cxcTZ4K0QyK2xGZWFNYlZHNWJpazFldnhoT3ZONGR0KzFTUlBuK1JVSWIvRHBvYmhxTldYeW9UNHNLR0xld3hvcFRtSFEvQTJxNStlWExwT3ZZV3BRVHZDS1Q5SkRCK0NyQ2Z1aENHL0p4RE1wK25kcDJlWExVMjFZak5oWGVPZCtIZEV6MzRoL3N1dzJVWFZRSUFydGxZZzdlUGRTR2dTT3c3Mll2cnQ5U0ZyZmVkcG00QWdObWt4K1ZyS3FkOTc0VjlaL0hZeThjbUo0VlBHTEk2c2V1NEU3dU9kK0hHcmZWNDhNNHQwR3BtM3pqc2g4OGR3dXVIT2xROFd2V2UzZE9DbjcxeUhNcVV6V0J0VGk4T3RRN2dVT3NBcnQxVWkyL2VjekhFQWpjNGsxTGllODhjd0p1SE82ZmQzanRpeDVOdm5jTFJ0a0UwempNWExGclBIeTBPZ3hHbHRPR1Q2dWNXNWRjWlllVGNvdVRqdDBKYWp3RzJvNEQxS0tUdEtPQTZuK2hXSloxZmZ1TW1BTUhnODhxQjltbTNUZFU3WW9kT3E4SDI5ZFc0ZEhVbHFvcHpvTk5xY0xDbEgwKzhmZ0plZndBL2VPNGcvbWZGcmREck5OaTZvZ0s1MlFhTU83M1llNkluYkRDU1VtSnZjekFZYlFNaGM1d0FBQ0FBU1VSQlZGKy9GQWJkaGQrajF3NTI0TkhmSHdFQWxCVms0OTd0SzdHNnBoaGFqUWJ0L1ZiOGJtOExXbnZHOE9yQmRtUVpkZmppeHphR2ZYeHRmUlljYlJ2RUhaY3Z4L1ZiNnVEMitoZTBCY0ZDbnhjQWVPTndKeDU3K1JnQVlHTkRHZTYrY2dXV0ZKa3hPdTdHSDk1dncrNm1idXc4MG9uNmlqemN1MzNWdk5jR2dGL3RQRGtaaWhvckMzRHZqbFdvSzgrRHplSEZIdytjdzg0ajUzR3V6enByK1dnOWY3UjRERWFVc3Z4dUJaWnpIdFhsdUJJdENVZ2wyQU0wOWg1ZytRRFNlalE0SjRqbVZWbWNBeURZWS9QaDI2WmFYVk9NUDlteGFzYjM2aXZ5b2RWbzhKT1hqc0ppOStEdzJRRnNXN1VFT3EwR1Y2MnR4c3Nmbk1PaGxnRzR2WDZZRE5QZklwcmFoeWMza0x4K1MrM2s3UmE3QjQrOGVIaXkvdTgvc0FPNTJSZUc0cFl0eWNmMjlkWDR6aE43Y2FoMUFNKy8yNHFiTDZsSFhmbk1mWWFPbkEyR0lyVnYvQXQ5WG14T0wzNGNhdXNOVyt2dzlic3VudHoxdnFZc0R4c2J5dkRRMHg5ZzU1Rk9QTFhyTkQ3K2tlVXc2dWYrajlTUTFZbmZ2SDBhQUxDbXRoZ1BmMjRIOUxvTEUrTFhMeXRGUmFFWlQ3NTFLbXo1YUQ1L3RIaGN5a0FwYTdURnJmcE10UHhhSTR6NTdDMktPK2tEckljZzIzOE1lZmcrS0c4dGg3SnZPK1NwYjBIMlBjZFFGQU0zWFZ3Zk5oZ0F3RlhyTDh5Zm1kcUxjYzNHR2dDQTF4L0FCMmY2WjVSN3A2a0xRREJ3cktrdG1iejlwZjF0OFBpQ3ErUys4WW1McDcycFQ5QnBOZmphblZzbWg2WmUzaC8rTmRmck5Mai91b3ZtZkd5TDhmTCtOamc5ZnVTYmpmaks3WnZESGdWMHoxVXJBQUIybHcvSDI0Zm1yZk8xZ3gyVHcxOWZ2V1BMdEZBMDRkUFhyVUY1WWZqL2xFWHorYVBGWTQ4UnBTVEZMekhhNGxKZGpuT0w0a1VDNDZjZ1I5NEdodCtHdE93SEF1cGZMNG91cDhlSG5tRTd1cWZzOCtOd2V5ZS9YbGRmaXRMOExBeFpYZGpiM0QxdEFuSndHSzBIQVBEUnpSZDZpd0RnVU9zQWdHRFB4bHg3S3BVWG1yRnFhUkZPblIvQjhmYndrMzdYMUpiTU92RTdHZzYwQkFQZit2cFNqTmpDLzB4cXAyeC8wTjV2eGNVckt1YXM4MmpiSUFDZ3Jqd2Y5UlhoZTNHMEdvRk5EZVY0OVdEN2pPOUY4L21qeFdNd29wUmthZmNnNEdGdlVWTHhqa0NPN0FvR29aRzNBYzlBb2x1VThkcjdyZGg1cEJNbno0L2cvT0E0ckk2WlE4K0JLYjJ1UWdBN050VGdtZDFuc1A5MFAzeCtaYkwzNDNob0dFMkltY0dvYTJnY0FOQllPZjlHazNYbGVUaDFmZ1NERmtmWTcxZVhoTy9saXBiT2dlRCtWSHVhdTdFbk5GOXFMdU5PNzd6M09UOFlldnhWQlhQZUx5ZExIL2IyYUQ1L3RIZ01ScFJ5cEFSR1RyRzNLUEVrTUg0U2N2Q1BrSU92QXJaamlXNFFUZkhUbDQ3aHVYZGJKaGNuR1BWYTFKWG5vN0xZak1yaW5NbGw0eDkyN2NaZ01ISjZmSlB6andCZ2QyZ1liWDE5S2NvTHA1OHZhSGNGdzhOc2IveFRUY3hiY25uQzd3VCs0WGxOMGVadysxVGQvOE1yeE1JWkR6MyszQWg3dXFMNS9OSGlNUmhSeXJGM2UrRWREOHgveHlueTJGc1VIVElBV0E1QURyd01PZmhId05VNWZ4bUt1NWYydCtGM2U0UEI1NmFMNjNIWGxTdFFVNW8zYlQ3TmJNR29vYklBTldWNU9EOW93OTdtSG14YnRRUlNTdXhwQ2c2amhWdXRaakxvNEhEN0Z2Um03ZllHN3hQTDRiSzVHUFU2T0QwKzNIWlpJNzV5KzZhbzFEbnh2UHI4YzRjbzN5d2hLNVdldjB6QVlFUXBaemlTM3FJMVdURm9TWWFRZnNqUnZVRGY4NUJEcndMZWtVUzNLRTRFb0M4RTlBV0FvUWhDbHdkb3MrZjR5QUtFSGhBNlFHaERIOU8vbGdmdmpFdkwvL0IrRzREZ2ZKMi91V3Zyak85UDlGRE01cHFOTlhqaTlXYThkNm9YaWlMUjFER01NYnNiSm9NT1Y0YlorTENpeUl5MlhndmEraXp6dHEwak5KUlZYWktZRFZiTENyTFFNZUJEMzBqMDlzSXFNSnN3WkhXaWUzaDh6dnZOZHMxVWV2NHlBWU1ScFJUbnNCL09JWFZkNGVZS1BVeUYvRkZYUndMV3c1Qjl2NFBzZXg3d3pyOHlKeVVJSFdBc0I0d1ZFS1lsZ0xFaTlGRU9HRW9oRElXaE1GUUk2UElCRWQyRnUvRTZabUJpenN1SzZ2QnpWbzZFSmd2UFppSVlXUjBlSEc4ZndwN1FwT3NyMWxZaEs4eFExNmFHTXJUMVd0RFNQWWFPQWV1c3k4Z0h4aHc0M1JVOGxtWHJpdklGUHg0MXBtN0lxQ2dTbWc5dGhMaW10Z1FkQXpZY2J4K0MxZUZCdnRtNDZHdXVxQzdFa05XSjVvN2dQS3lpWE5PTSsxanNIaHh0Qy85N2xFelBIM0c1UHFXWVNPWVdsYXhtYjlHQ09Wb2h6LzRibE4xYm9ieC9BMlRuZjZWV0tCSmFJS3NXb3ZncWlPcjdJVmI4QThTR1gwQnoyWnZRWEgwS21vLzJRclA5R0RTWHZnYXg4UW1JMVE5QkxIc1FvdXFURUtYWEFmbGJnT3hsd1dBVTVWQVVUeE1iTDdiMmpNMzQzcmpURzNaSDdLbVdGQVZYUHdIQWdUUDlPSEFtZU5USzladnJ3dDcvWTVjMlRBYVFoNTg1QUtkbjVuOWUvQUVGUDN6dUVLU1VNT3ExK05pbERRdCtQR3BrR3k4RXR3R0xjOGIzYjloYUJ3RHcrQUw0d2U4T3pqcUhhSFRjallNdE03Y3NDR2Q3YVBzRGYwREJJeThlbnJIcHJLSkkvUEM1Zy9ENncwOEJTS2JuajloalJDbkVhdy9BZGw3ZGhvN0dQQzF5bG5Bc2ZrNEJCMlQvaTVEZHZ3WXNIeVM2TlF1anl3VnlWa0tZVndJNUs0R2NGUkRaalVCV1ZYQTRLOE50YUNqRmV5ZDcwZHd4akllZS9nQzNYOWFBTEtNZUxkMmorUFhPazlEcjVwOXZkODNHR3B6dUdzWEIxbjcwalRwUW1wK05qUTJsWWU5YldaeUR6M3gwRFI1L3JSa3QzV1A0d28vZXdEM2JWMkwxMG1Kb05BTHQvVlk4dTZkbE1xajk5Y2MzUjZXbkpweXB5K1YvL3NweDNIZk5SZWdZc0U3dTBiUzZwaGpYYnFyQnppUG5zZTlrTDc3ODZFN2NlZmx5TkZZV1FLTVI2QjkxNEVCTFAxNC8xSW5iTDJ2RTFnOHQxZi81SzhmeCsvZmFjTWNWeS9IbjE2OEZBRnkxYmltZWZ1Y00ybm90Mk52Y2cyOC92aHQzWDdrQ3BRWFo2QjIyNDVrOVo5RGNNWXhWUzRzbWUzeVM5ZmtqQmlOS0laSDBGaFd2emdKNHBGQVlFckFlZ2V6K1ZYQ0R4VUNTTHYwVkdzQzhIQ0p2QTVDM0RzaFpIUXhEcGdyd2haM2RaMjljaCtQbmh1QncrN0R6U0NkMkhya3dTVDR2MjREdmYvNXlmTzZIcjg5Wng0NE5TL0hUbDQ5TmJnQjUzZWJhT2M4Tis1TWRxK0Z3Ky9IYjNhZlJOK3JBajU0L1BPTStXbzNBQXpkdm1QVWN0bWk0ZUdVRnlncXlNV2h4WW5kVE4zYUh6bmFiQ0VZQThMVTd0OEx1OG1ILzZUNjA5VnJ3OERNSFp0UWpCRkJSTkhNbDY0dnZ0Y0h0OWVQNXZhMlR3VWlyRWZpSCt5N0QzLzdYTGd4WlhaUG5yVTMxaFZzM1lOanFDaHVNZ09SNS9vakJpRkpFd0NOaGFWUFhXNlExQ3VUWDgzOVYwd1Jja0wxUFEzWTlEb3lmVEhSclBrUUVlMzd5TmdCNUd5RHlOd0s1NjRJVG0wbVYyckk4L09kWHJzUC9lL01ranB3ZGdNWGhRWDYyRVJldnJNQ2ZmWFFOeWdybWYwNExjMHpZMUZBMitRYi80YjJMUGt3STRDOXZXb2NyMTFYaHhYMW5jYng5Q01OV0Y0UVFxQ2cwWTFOakdlNjRmRG1XbHNaMjByQkJwOFZEbjcwS2ovNytDSm83aGlFbHNMcW1hTnA5akhvdC91blByc0R1cGk2OGZxZ1RMVDJqR0hkNllkUnJVVjVveHJyNkV0eTR0VDdzWm91M1hkcUEzNy9maHRzLzBqanQ5c3JpSER6MjFldnhtMTJuOGU2SkhneGFuREFadEZpOXRCajNiRitKalExbGs4ZCtoTnNaTzFtZVB3S0VYTWpwZkVRSk50VHN4T0N4bWZNRjVsSzZOaHRsRy9pbUNnRHdEa0dlL3puaytmOEdmT0gveHhwM0dpTlFzQVdpNEZLZ2NCdEV3ZGJnaE9jMHByeFdBazNKdnlhNkdaUWcvL2pyZmRqYjNJUFMvQ3o4ejdkdlRYUnpvQXovSFRRM2NBZHRBQkJUdWtQWlkwUkpUOHJndVdocUNBMVF0R0xteXBDTVl6OE4yZkVUeUw1bkFHWCtIWHhqU211R0tMb2NLTG9Db25CYnNEZEl3L2xmbEJta0JNNTBCZWNJMVpUbEpiZzFOQmNHSTBwNjltNHYvSzc1ZDUrZEtyL09CRjFXNnE0cVdod0pPYklINlBoUHlPRTNFOWNNb1FYeU4wTVU3NEFvM2c0VWJPSEVhTXBZaDFyN01XUU45bnB2YXVSUysyVEdZRVJKYjdSVlhXOFJBQlN2enNEZUlzVUwyZjg4Wk1kL0F1TW5FdE1HWXhsRTZZMUE2WFVRUlZjQU92N1BtRExEbTRjN2NlMm1Xb1Nibno1a2RlSkhMd1RuRnhuMTJubm5hMUZpTVJoUlV2UGFBN0QzcVJzQ01sZm9ZU3JJb0I5dG53V3krNWVRblQ4RFBBdmJkeVdxY2xaRGxOMElVWFlUa0xjeHBmZi9JWXJVdzg4ZXdKTnZuY0wxVytxd3ByWVl1ZGtHMkp4ZUhHMGJ4QXY3ems3dU52Nlo2OWVHM1FDU2trY0d2WHRRS2hxTG9MY29ZelowRERpRDg0YzZIZ0g4MFR2ZVlFSHlOa0FzdVF1aTdHWWd1eTYrMXlaS1FnSkE5L0E0SG44dC9PYVpHbzNBcDYrOUNIZGZ1U0srRFNQVkdJd29hVWxGL1JMOWpOalFVZm9ndTM0RjJmWndmSGVsTmxWQlZINENvdklld013LzdrUlRQZktsYS9INm9RNDBkUXlqYjhRT2x6Y0FrMTZMaWlJek5qYVU0Wlp0eTFETFNkY3BnY0dJa3BhdHl3dS9SOTJrNitKVmFieWhvMVFnQjE2RWJQMFh3TmtSbjJ2cWNpSEtid01xNzRFb3ZJekRaRVN6V0Y1VkdIYmZJMG85REVhVXRNWlVMdEhYNk5OM1EwYzU4ZzVreXo4Q3R1T3h2NWpRUXBSY0V3eERwVGNCV3M2SElLTE13V0JFU2NsakRjQXhPUE1neGJrVTFCbWgwYVZaZDVIdEdHVExkeUZIM29uOXRmSTJRbFRlQTdIa1RzQlFFdnZyRVJFbElRWWpTa3BqWjlWUHVpNWNua1k5Rzg1emtLMy9DdG4vUW15dm96RUVKMUhYZmdISVhSUGJheEVScFFBR0kwbzZTa0RDY2s1ZE1Nb3Ewc0ZVbUFZL3pnRUhaT3REa09kL0JraC83SzVqS0laWSt1Y1FTLzhDTUpiRjdqcEVSQ2ttRGQ1SktOM1lPcjBJZU5VZDRaY092VVZ5OEZYSVU5OEUzRDJ4dTRoNUJVVGRYMEVzK1FUbkRoRVJoY0ZnUkVsbnROV2w2djRhblVCK2JRcFB1bmIzUXA3K051VEF5ekc3aENpK0dxajdRdkF6VjVZUkVjMkt3WWlTaW52TUQ5ZXd1aUdrL0Rvak5Qb1VuSFF0QTVEbmZ4RmNmaDl3Ukw5K2pTRTRtYnIyODBETzZ1alhUMFNVaGhpTUtLbU10VVV3NmJveEJZZUViRTFRVG53TnNCMk5mdDBhQTBUTlgwTFVmd1V3bEVhL2ZpS2lOTVpnUkVsREtvQzFROTI1YUtaQ0hiS0tVK2pIT09DQVBQdC9JRHQvR256QTBTUTBFRldmZ21qNEJtQ3FpbTdkUkVRWklvWGVVU2pkMmZ1OENLamM2VHFWSmwzTG9kY2hULzR2d04wZDlicEYrVzBReTc4Tm1KZEh2VzRpb2t6Q1lFUkp3OUt1N2x3MGpVNGd2eTRGSmwwSEhKQ252Z1haODV1b1Z5Mkt0ME1zL3c2UXZ5bnFkUk1SWlNJR0kwb0tBWi9FZUplNlliUzhXaU8weVQ3cDJuWU15ckhQQWM1ejBhMDNieVBFaXIrSEtONGUzWG9wdHJUWmdQUUNJczBQT3Fia0o3MkExcHpvVmlRbEJpTktDcmJ6SGtoRjNkNUZSY2s4NlZvcWtKMC9nV3o1WjBDcU85cGtUdVpHaU9YL0c2TDhWcVR2YWJscExMc2VDQXdBdXFXSmJnbGx1c0FBa0YyWDZGWWtKUVlqU2dyV2MrcUcwWXo1V21TVkpPbVByMmNRc3VsTGtDTnZSNjlPYlJaRTQ3Y2hhaDhBUkpJK2JwcVhLTHNKc3VjZGlCd0dJMG9zNlQ0SVVYVlRvcHVSbExqVEd5V2N6NkdvUHpDMlBqbDdpK1RRbTFEMlhSblZVQ1JLYjREbWl2Y2c2cjdJVUpUaVJOMlhJTkVQNld0UGRGTW9nMGxmTzZRWWdLajdjcUtia3BRWWpDamhMTzNxOXk1S3VrblhpaGZ5OUhjZ0QvOEo0QjJKVHAybUpSQWJmd214K2RlQXFUbzZkVkppNlhJaDF2NDdwUDFwaGlOS0NPbHJoN1EvRGJIbTN3RmRUcUtiazVUNDMwOUtPS3ZLMVdqbU1qMzA1aVRLOUk3VzRBVHI4ZWJvMUNjMEVEV2ZnMmo4TnY5d3BTRlJ2QjNZOU4rUXpROENuZ29JMDFaQVc4NEoyUlE3MGdzRUJpRGRCeUhSRDdIcENZamlxeExkcXFURllFUUo1UnIxdzJNTHFDcVRYNTg4dlVXeS93WEk1cThBQVhYbnU4MHFid00wYTM0QTVHMklUbjJVbEVUeGRvakxkME4yUEFwbDhCVmd2Q00yeDhJUUFjSFZaOWwxRUZVM1FWUDNKVUNYbStnV0pUVWhwVlMzRklnb2l2b1BPVEJ5ZXVHaFFtaUFsWGNWUTJ0SThJb3NxVUMyUFF6WjluQjA2dE9hZzZ2TmFqNExDRzEwNmlRaW9nVVJRa3krcWJESGlCSkdTc0Rhb1c0WUxiZktrUGhRRkhBR1Y1ME4vQ0VxMVluaUhSQnIvd013VlVhbFBpSWlpaHlERVNXTW84OEx2MXZkRVNENWlWNk41dTZCY3ZpKzZNd25FbnFJRmQrQnFQMnJZRmNZRVJFbEhJTVJKWXphSTBDMEJvSGNTbjJNV3JNQWxnTlFqdHdQZUljV1gxZjJNbWcyL0l4emlZaUlrZ3lERVNXRVZDVEdlMVFlQVZKamhOQW1aaGhOOXY0VzhzU0RnS0t1emVHSXFrOUJyUDQzYnNkUFJKU0VHSXdvSWV4OVBpZytkZlArRTdJYVRRWWdXLzhac3YyUnhkZWx5NE5ZODMySWlqc1dYeGNSRWNVRWd4RWxoTzI4dXA0WGZiWUc1dEk0RDZQNTdaREhINEFjZW4zeGRSVmNBczM2bndKWk5ZdXZpNGlJWW9iQmlPSk9Lc0I0dDdyNVJmbDF4dmllbWVvYmhYTG9Yc0I2WkhIMUNBM0VzcitGYVBnYkh1ZEJSSlFDK0plYTRzNHg0RVBBcTI0WUxhNW5vM242b1J5OEM3Q2ZXVnc5dW55SWpZOEhkem9tSXFLVXdHQkVjV2M3cjY2M3lKaXZoYkVnVHBzZXVqcWhITGdUY0hVdXJoNXpJelNiL3dmSVhoYWRkaEVSVVZ3d0dGRmNTUW5ZdWxTdVJsc2FwMG5YOXRQQm5pTFB3S0txRWNWWFEyejhPYURMajFMRGlJZ29YcmlySE1XVmM5Q0hnRWZkcG81NU5YRTRYTk42Qk1vSEgxdDhLS3I5UE1TVzN6QVVFUkdsS1BZWVVWeXBIVWJUbTdVd0ZjYjJ4MVNPdmd0NStGT0xPOFJUNkNBdWVoaWkrdFBSYXhnUkVjVWRneEhGVHlURGFESHVMWkpEcjBFZS9mUEZiZHlvTDRKbTR4TkEwVWVpMWk0aUlrb01CaU9LRytld0QzNlh5bUcwcGJFTFJyTHZPY2ltdndKa0lQSktjbFpCcy9sSklLczJlZzBqSXFLRVlUQ2l1Rkc3cWFNdVM0UHNrdGhzNmlnSFhvSnMra0p3VTZWSUZWME96YVpmQTdyYzZEV01pSWdTaXBPdktUNmsrdmxGZWRXR21HenFLRWZlaGp6MnVVV0ZJbEg2VVdnMlA4MVFSRVNVWmhpTUtDNWNvMzc0bkdwWG84VmdtYjVsUCtTUit3SHBpN2dLVWZGeGlJMi9CTFJ4M0hTU2lJamlnc0dJNG1LOFI5MHdtdFlna0YwVzVXRTBXeE9VUTU4RUFxNklxeERWZndxeC9qRkFFNGN0QklpSUtPNFlqQ2d1N0NxRFVXNjFFU0thUDUyT1ZpaUg3Z2I4dG9pckVMVmZnRmp6UTBERWFSZHVJaUtLTzA2K3Bwanp1eFM0UnYycXlrUjFtYjZySzdpanRYY2s0aXBFdy8rQ2FQd0c0bnVTTFJFUnhSdURFY1hjZUsrNjNpS05UaUNuSWtyRGFKNUJLQWZ2Qk55OUVWY2hWbjRYb3U2TDBXa1BFUkVsTlFZamlqbTF3Mmc1bFFZSWJSUjZabnhqd1o0aVozdkVWWWcxUDRDb3ZuL3hiU0Vpb3BUQU9VWVVVMUtSc1BlcFd3R1dXeFdGWVRURkMrWEkvWUQ5Vk1SVmlOWC94bEJFUkpSaEdJd29wcHlEZmloK3FhcE1UdVZpaDlFazVNbHZBR1B2UlZ5RGFQd1dSTTNuRnRrT0lpSktOUXhHRkZOcWwrbG5GZXVnTXkzdXgxSjIvQVN5NThtSXk0dmF2NEpvK1BxaTJrQkVSS21Kd1loaVNtMHd5cWxjM0RDYUhIb044c3ovRjNGNVVYVWZ4S3J2Z3F2UGlJZ3lFNE1SeFl4M1BBRHZ1TG9EV25NWEU0ekdUMEFlZXdDQXVxRzdDYUw4WXhCcmZnQ0dJaUtpek1WZ1JER2plcmRyb3dhbTRnZ1hTbnFIb0J5K0R3ZzRJaW91aXE4Tzdtak56UnVKaURJYWd4SEZqTnBnbEZ1cGg0aWtzMGJ4UURueWFjRGRIVUZoQUFXWFFHejZKWS81SUNJaUJpT0tEY1VuNFJ4VXQwdy9zdmxGRXJMNUs0RGxZQVJsQWVTc2hHYnovd0RhN01qS0V4RlJXbUV3b3Bod0RQZ2dGWFZsY3Bhb0QwYXkvUkhJdnVkVWx3TUE2SXVDb1VoZkVGbDVJaUpLT3d4R0ZCUDJmblc5UmRrbE9taU5Lc2ZSeHQ2SGJQMFhkV1VtQ0QwMG0zNEpaTlZHVnA2SWlOSVNneEhGaEtOZjVUSjl0YnRkZTBlZ0hIOEFrT3BXdlUwUWEvNHZVSGhaUkdXSmlDaDlNUmhSMVBtY0NqeldHQzdUbHdwazg1Y2lQaGhXMUgwUm91cStpTW9TRVZGNll6Q2lxSE1NcUJ0RzA1azBNQlV1ZkptKzdQaFB5S0UzMVRZTEFDQktyNE5ZRWZrR2tFUkVsTjRZakNqcVZBK2pMZEV2ZkU5Rnl3ZVFyZitrdmxFQWtMTVNZdjNQdUZjUkVSSE5pc0dJb3M2aGN1SzF1WHlCaDhiNlJxRWMrMXhrODRvbVZxRHBjdFdYSlNLaWpNRmdSRkhsc1FYZ2M2cGJwMit1V01qOElnblo5R1hBM2FPK1VVSURzZkcvdVFLTmlJam14V0JFVWFXMnQ4aVFvNFhlUFArUG9lejRDZVRRNnhHMVNUUitDNkxvOG9qS0VoRlJabUV3b3FpeXE1eGZaSzVZd0RDYS9SUms2ejlIMUI1UnZCMmkvcXNSbFNVaW9zekRZRVJSSXlYZ1ZEdS9hTDVnSkgxUW1yNE1LT29DRndEQVVBcXgvcWVjYkUxRVJBdkdZRVJSNHg3MUkrQ1Rxc3JNRjR4ayt5T0E3VmdFclJFUTZ4OERES1VSbENVaW9rekZZRVJSWSs5VDE2dGpLdEJCWjV6alIzRDhKT1RaaHlOcWkyajRPa1R4VlJHVkpTS2l6TFh3WGZXSTVxRjJZOGM1ZTR1a0Qwcnpsd0Nwcms0QVFORkhJQnErb2I0Y1VUd0ZBc0RBQUdDeEFCNFBvS2c4ZFptU2gwWURHSTFBUVFGUVhnNW9PWHlmeWhpTUtDcWtBcmlHL0tyS3pCV001TGtmQWJZbTlRMHhGRU96N2pIT0s2TGtack1CblIyQXR4ZkFDQUEzZ01qTy9hTWtvR2dCbHdsd0ZRTWpsVUJ0SFpDWGwraFdVWVFZakNncTNLTitLSUdGenk4U0FqQ1h6UktNeGs5QXR2M2ZpTm9oMWo0S21KWkVWSllvTG13Mm9QVUVnQTRBNHdsdURFVkhBSUFqK09FZEExb2R3SXExUUM0M2xFMUZuR05FVWVFWVVqZmtaU3JXUWFNUGN3Nkk0b1hTOUNWQXF1dDlBZ0JSL2FjUXBkZXBMa2NVTjRGQXNLY0k3V0FvU2xmakFEcUFqdmJnNjAwcGg4R0lvc0k1cUM0WTVjeXkyN1hzK0RFdzNxeStBYVpLaUpYZlZWK09LSjRHQmtMRFovWkV0NFJpYWp6NE9nOE1KTG9oRkFFR0kxbzhxVDRZWlljYlJuTjFRWjc3UVVSTkVHditIZEJ4VEorU25NV0M0SndpU244am9kZWJVZzJERVMyYXh4WkF3S3RpL3lJQlpKZk1uTjRtejN3SENMaFZYMTlVZnhxaTVCclY1WWppenVOQmNLSTFwVDkzNlBXbVZNTmdSSXVtdHJmSVZEQnpmcEVjM2drNThMTDZpNXVxT0lSR3FVTlJ3TlZubVNMQUxSaFNGSU1STFpwVDVjVHI3TElQOVJZcFhzaFQzNHJvMm1MdHZ3TTZydndnSXFMb1lEQ2lSWE9vblY5VU9uMStrZXg0RkhDMnE3NnVxUDQwUlBIVnFzc1JFUkhOaHNHSUZzWG5WT0J6cU9zdW5oYU0zTjJRNTc2di9zSWNRaU1pb2hoZ01LSkZVVHUvU0cvV1FKOTk0Y2RPbnY3N3lDWmNyL3BYRHFFUkVWSFVNUmpSb3FoZXBqK2x0MGlPN0lJYytJUHFhNHFTYXlES2IxWmRqb2lJYUQ0TVJyUW9UcFhubzAzdVh5UUR3ZDRpdFRRR2lOVVBBUWl6YXpZUkVkRWlNUmhSeEJTZmhOdWk4dURZVUkrUjdIc0dzSjlTZlUxUjl5VWdlNW5xY2tSRVJBdkJZRVFSYzQycUMwVmFnNEF4WHdzb0hzaldmMU4vUVZNMXhMS3ZxUzlIUkVTMFFBeEdGREhYc0xwZ2xGV2lCd1Fnei84Q2NQZW92cDVZOVMrQU5sdDFPU0lpb29WaU1LS0lPVWZVVHJ6V0FYNXJST2VoY2NJMUVSSEZBNE1SUlV4dGoxRjJpUjd5M0g4QVBwVUhLd285eEtwL0F5ZGNFeEZSckRFWVVVUjhUZ1YrbDdxTkhVMDVRNUNkUDFWOUxWSHpXY0Rjb0xvY0VSR1JXZ3hHRkJIWHNMcGhOR09lRnByT2h3RkY1V25UdWx4T3VDWWlvcmhoTUtLSXVFYlVEYVBsRnA2SDdIbFM5WFZFL1Y4RGhtTFY1WWlJaUNMQllFUVJjYXFjWDVTUG53SlMzZEFiak9VUXRaOVhWNGFJaUdnUkdJeElOU2tCdDRvOWpBemFiaGljejZtK2ptajhKcGZuRXhGUlhERVlrV29lcXgrS1h5NzQvc1haUHdka1FOMUZ6QTBRVlo5UzJUSWlJcUxGWVRBaTFkUXMwOWRyQnBCdmpLQzNhUG5mQTBLbnVod1JFZEZpTUJpUmFtb21YaGRsUFE0QnI3b0xGR3lGS0w5RlphdUlpSWdXai84bEo5WGNZd3NMUmpyTktBcXlubEpkdjJqOEpyaVpJOUhDN0dudXhtL2ZPWU56ZlZab05RSVAzTElldDI1TDduMi9IbnY1R0o3ZDB3SUFlT09oVHlTNE5VVFRNUmlSS2xJQjNHTUxteTlVbFBWTGFLQnkzNkw4VFJERk85UTNqQ2dEUGJ1bkJZKzlmR3phYmFQajdnUzFoaWc5TUJpUktoNmJIMUtaZitLMVZsaFJhUHExNnZyRnNxK0R2VVZFOHh1MnVmQ0xWNXNBQU11V0ZPREx0MjFFbGxFUEtSZStNSUtJWm1Jd0lsWGNvd3ZyTFNvd1BRdU5jS2lyUEhjTlJOa05FYlNLS0Vha0JCUWwrSGtpY0N6MDgyeTNSY243cC9yZ0R3VDNCbnZ3anMxWVhjT05VSW1pZ2NHSVZGbkkvQ0lCUHdxekl1a3QraHV3dDRnV1RGR0FRQ0Q0TWQvWEV3Rm5JdVRNOVhucTEwbHMwT0tjL0hwNVZXRUNXMEtVWGhpTVNKV0ZiT3lZWTl3SnZhWlBYY1htNVJEbHQwYllLa3BaZ1FEZzkxLzQrUEMvSjI2YitqRVJkaktjejMvaE9kQnB1Y0NZS0ZvWWpFaVZoZlFZRldYOVA5WDFpbVZmQTRRMmtpWlJNcEVTOFBuQ2Y0UUxQSndQUTBSSmhzR0lGc3hyRHlEZ20vdU56S1E3aVd6ZElYVVZaOVZDTExsekVTMmp1UEQ1QUs4M2ZPaVp1TjJ2N2d3OVV1K2ozM3BtenRzK3ZQeTlyZGVDWi9hMDRHamJJQ3gyTjh3bVBaWlhGZUxtUzViaHFuWFZjMTVyTVdYZk85bUxGOTg3aXpQZG8zQjUvQ2dyeU1hT0RVdnhxYXRYcTNpME0rMXU2c1pMKzl2UTBqMEd0OWVQOGtJenJ0NndGSis4ZWpXZWVMMTUzbTBBZWtmc2VQRzlzempjT29DK1VRY0Npa1JoamdscmFvdHh5N1psMk5oUXRxajJVZXBqTUtJRlc4Z3dXcEVwZ3Q2aXVpOXdsK3RrTUJGd1BKN2c1dzkvbmVSemJtaW1aL2UwNEdldkhJY3laU1dwemVuRm9kWUJIR29kd0xXYmF2SE5leTZHRURQbjlrVmFWa3JnUjg4Zndzc2ZuSnQyZTkrb0E3OTUrelNPbkIzRWl1b2kxWTlGU29udlBYTUFieDd1bkhaNzc0Z2RUNzUxQ2tmYkJ0RTR6MXlyRi9hZHhXTXZINXVjdEQ1aHlPckVydU5PN0RyZWhSdTMxdVBCTzdkQXErRjh4MHpGZHlOYXNQbjJMOUpwaHBGbitxTzZTblc1RUpXZlhFU3JhTUdrREFZZGp3ZHd1eTk4emVDVFVuNzVqWnNBQUUvdE9vMVhEclJQdTIycU53NTNUdTV4dExHaERIZGZ1UUpMaXN3WUhYZmpEKyszWVhkVE4zWWU2VVI5UlI3dTNiNHFhbVdmMm5WNk1oUTFWQmJna3p0V29iWThIemFIQjY4ZWJNY2JoenZSTVdCVC9iaC90ZlBrWkNocXJDekF2VHRXb2E0OER6YUhGMzg4Y0E0N2o1ekh1VDdyck9WZk85aUJSMzkvQkFCUVZwQ05lN2V2eE9xYVltZzFHclQzVy9HN3ZTMW83Um5EcXdmYmtXWFU0WXNmMjZpNmpaUWVHSXhvd1Z6ejlCZ1ZtcDVTZmZ5SHFQcFRRSmV6bUdiUmgvbDhGNEtQMnowOUJIRk9UOHFyTEE3K3ZwaE4raG0zVGJBNXZmanhpNGNCQURkc3JjUFg3N29ZRXgwN05XVjUyTmhRaG9lZS9nQTdqM1RpcVYybjhmR1BMSWRScjExMDJXR2JDNy9hZVFJQXNLYTJHTi83M0hZWWRCZm1EcTVmVm9xcWtsdzg4WHF6cXNjOFpIWGlOMitmbnF6MzRjL3RnRjUzWWNMNSttV2xxQ2cwNDhtM1RvVXRiN0Y3OEVqb01kVlg1T1A3RCt4QWJyWmg4dnZMbHVSaisvcHFmT2VKdlRqVU9vRG4zMjNGelpmVW82NDhYMVU3S1Qxd0tRTXRtTWN5ZXpBUzhLUEE5TFM2Q29VR292WXZGOW1xRE9iM0F6WWJNREFBZEhRQXAwNEJSNDhDeDQ4RExTMUFaMmZ3ZTFack1Cd3hGR1dNbC9lM3dlbng4QlFYeWdBQUlBQkpSRUZVSTk5c3hGZHUzNHd3STJXNDU2b1ZBQUM3eTRmajdVTlJLZnZxZ1hiNC9NR2V4Ni9lc1dWYUtKcnd5UjJyc0tUSXJPcnh2SGF3WTNMNDY2dDNiSmtXaWlaOCtybzFLQy9NRGx2K3BmMXQ4UGlDUGQ3ZitNVEYwMExSQkoxV2c2L2R1V1Z5YVBEbC9lZG0zSWN5QTN1TWFFRUNYZ21mYy9haEZyTmhOM1Nhb1ZtL0g0NG91d25JcWwxczA5S2ZsSURMTmZQRDUwdDB5eWhKSFdqcEJ3Q3NyeS9GaU0wVjlqN2FLVXY4Mi91dHVIaEZ4YUxMSG1rYkJCRHNnYW12Q04vYm90RUliR3dvUTk5bys0SWZ6OUZRdlhYbHM5ZXIxUWhzYWlqSHF3ZG4xbnVvZFdDeVhYUHQrVlJlYU1hcXBVVTRkWDRFeDl1SEY5dytTaThNUnJRZ0h1dDh3Mmd6VjhyTVI5UjhQdExtcEM5RkNZWWVoeVA0NFhLeHQ0ZFU2d3pONGRuVDNJMDl6ZDN6M24vY2VXRUlmREZsenc4R3l6Wld6ajBKZXVvdzRFS2NIeHdQMWx0Vk1PZjljckxDMTlzMU5MNmdkZ0ZBWFhrZVRwMGZ3YUJGNWM3OWxEWVlqR2hCUE5iWkoxN3JOUVBJTWJ5anJzTGN0VURSWll0c1ZZcVRNaGg2bk03cFFZZ2hpQmJKNFZiWG16aDFsZFppeXRwZHdiS3pCWlJJamJ1QzRTczNhK1lRMkVMWVErVVgwaTZUSWZpMjZQSnc2NGxNeFdCRUMrSzJ6QjZNOGszUEExQzNva25VUG9DTU8vN0Q3d2ZzOWdzaHlPSGdTckJVb05FQVFsejRBQ0wvYkxmSHZyMEFqSG9kbkI0ZmJydXNFVis1ZlZQY3ltbzFBdjRBNFBYTnZZTFZGMUQ1OXlMMDlFM01YMUpicjhtZ2c4UHRXMURZY1h1RDk4bUpNSVJSNm1Nd29nV1pmZUsxZ256anMrb3EwK1ZDVk55eDZEWWxQWjh2K0VZNFBoNzg3QW8vWDRNaXBOVUdROHZVeitGdW0vZ3N4SVdRczlEUDRXWWVMOFlobFp1ZlJxaXNJQXNkQXo3MGphZ1BZb3NwVzVCanhNQ1ljM0xvYWpacTZ5NHdtekJrZGFKN09MSjZLNHJNYU91MW9LM1BNdSsxSnJZU3FDN0pWZFZHU2g4TVJyUWdzdzJsWmV2ZmgwRTcvenlFcWNTU3V3RnRWalNhbFZ5ODN1bEJ5TzFPZEl1U24xWUw2SFFYUGo3ODc2bTNmVGpzMEt6VzFKYWdZOENHNCsxRHNEbzh5RGNiNDFKMlJWVVJCc2FjT05FNWdqRzdHNFU1cGhuM3NkZzlPTnFtYnFIR2l1cENERm1kYU80WXh1aTRHMFc1NnVyZDFGQ0d0bDRMV3JySDBERmduWFVaL3NDWUE2ZTdSZ0VBVzFlVXEyb2pwUS8rZGFGNStkMEsvTzd3WGRRUlRicXV2bit4VFVvT2loSmNDdC9WQlRRM0EwMU5RSHM3TUR5Y3VhRklDTUJnQU14bW9LQUFLQ2tCbGl3QmFtcUFoZ1pnNVVwZ3pScGd3d1pnODJaZzQwWmc3VnBnMVNxZ3NSR29yd2VXTGcyV0tTMEZDZ3VCdkR3Z094c3dHZ0c5bnFGb0FXN1lXZ2NBOFBnQytNSHZEczdZNlhuQzZMZ2JCME9yMEtKUjlxcjF3V05DL0FFRlAzN3h5SXpwY29vaThmK3pkK2ZSYlYzM3ZlaS9CL05NZ09CTWNaQklVWk0xUzVadFJaWWMyL0pzeDRrenRYVXpEN2Rwa3c1SjI5elYxZWVrNy9ibHhzbE4zZFRKVFpPNFNSTW5hZTNZbG1OSGxtekxpaVRMbGlWcWxpaHhFT2VaSURIUHdIbC9BS1JJRVNSeFFJQUF5TzluTFM2UkJ6ZzRHeVJFZnJIM2IrLzlMeTgySWhpV3Rnbnc3a21QKy8xOXB4TSs3dmRlT0RYajR6NTBTeDFrOFpXc24zenVKTHlCNlhWVTRVZ1UzM3VoRWFJb1FxMlU0NkZiNmlTMWtSWVArUk5QUFBGRXRodEJ1YzFuQzhOK0xURHR1RnptUkxueEh5QklxUzh5YllSUS83VTB0bTZCK1h5QXpRYjA5UUZkWGNEb2FLeFdhQ25zOXE1UUFCb05ZRERFd29yRkFoUVd4Z0pNV1JsUVVRRlVWZ0tscGJGQVZGZ1lDMGRHWXl3b2FUU3gwS1JRWEIrcVdtcjYrd0gwcCtXaEdsc0djYm5MQmdENDA3dldUYm10dUVDSFBwc2I3UU1PZEErNzhPNlZmcWdVY2dnQzRQQUdjS1Y3RkM4ZWI4RjNuejhGczE2RExTdEwwM0p1VmJFSjd6VDFZY3psUitlUUUwM2RveWpRcXhHT1JIR2xheFJQdmRTSVV5MERXRjFWaUpINFVnQTN0djBuKzgvamlWOGNoejhVd2ViNHZtWFZKZGNmdDJ2SWhjdGROcGdOYW9RaVVUUjEydkF2THpiaWRPdmdqSTlyMUttZ2tBazQwellFbTlPUFA1enZobEloZzF3bWc4TVR3Sm5XSVh6M3Q2ZHdzU00yUmYrdlA3UU42MnFLMHZCVHFvajl2NkNjOTQxdmZPTWI0NTl6S0kzbUZKaWg4TnFnZWdNQ3BNMWdFWlk5bm80bUxaenhYaUdISTdhWTRtSmVPMGlwalBYS3FGVFhQeVovelo2YXZQSlhIOXdHdHkrRUUxZjYwZFpueDVQUG5aeDJIMEVBeWdxbkw0cVk2cmx5bVlCLy9PTmI4ZFYvUDR4aGh3K25tZ2VtOVNwOTd2NE5HSFA1SjRhc2JyVHZuVGI0ZzJHOGVLd0ZuOXA3VThMSEhkK3ZiYkl2UHJnUkl3N2ZqSS83c1QxcjRQR0g4ZDlIcnFCLzFJT25Yanc5N1Q1eW1ZRFAzNzhSZTdmV0pud01XaG9ZakdoTy9obldNREtyWDVIMlFISXRoUElQcGFGRkdSWU94NExRMkZnc0RDMm02ZlBqWVVlamlYMk1mNjVTTGMwZW5FVk1yWlRqbno3eFBoeTUwSTJEaloxbzdoMkZ5eHVFV2lsSHFVV1A5Y3VMY08rMjVRa1hQSnpQdVJWV0EzNzBsYjM0MVZ0Tk9INjVEME4yTDlSS09WWlhGZUxEdDYvQzFwV2xFL3V3SmZMd0xYVjQrZDAyUEhKYmZjTEgvZlhoSzNqN1VpK0c3RjVvVkhLc3FiTGlJN3RYWVZOZHljUzJINGxXeGhZRTRMUDNyY2V1OVpYWWQ3d1Y1OXVITWVMd1FSQUVsRm4wMkZ4ZmdrZDNya1JWTVl1dWx6cEJGQmZUYjMzS2hQYlhIZkFPVGUwcFVjaUdzYkp3TjZSTTB4Y3Evd2pDVGYrYTV0YWxTVEFJMk8yeEQ5ZnNNMTl5bmx3K1BmaU1mODVlbit4cWJBU3dNRFBUbHFKdi9QSTRqbDNzUlhHQkZyLzYrb1BaYmc2QXJjRFdyZGx1QkNWQkVLNi9NMXdVUFViZVNCRDdlazdpUFZzckJ2eDIrQ09MZUxnakd6UUFxaFBkOExmU0htY013Tkh2ekw4OWVVNGp5RkVtYUhHenZBaVBLS3Vody9UOXBKSWlDTEhBbzlWTy9WQngvUlZhZWtRUnVObzlCaUJXazBTVXFyd1BSdWZzblhpNitRQ0dBODVzTjRVb0tYNHhnZzdSalk2b0cyK0ZCL0FsOVdwc2xNMnhWWUZTR1p1Wk5Ua0FhVFFjL2lLS2Eyd1p3TEREQ3dEWVhNK3A5cFM2dkE1RzUreWRlT0tDOU9uaVJMbGlXUFRqQ2Y5WmZFTzlDUnZrOFhBa2w4ZG1jZW4xc1RDazE4ZUNFZEVTOXNicFR0eTV1U2JoZTRGaGh4ZFB2UlNyTDFJcjViaDdDemVucHRUbGJURHlSb0o0dXZsQXRwdEJsQmIvRm1uQnY2ejRJSFJHYzZ3V2lJaW1lUEw1azNqMlVCUDJicTNGdWhvcmpEb1ZuTjRnenJZTjRhWGpyUlA3b1gxeTcwMEpGNEFrU2xiZUJxTjlQU2M1ZkVhTHhuRFlnMzJlVm55OGFHZTJtMEtVa3dRQVBTTXVQSFBnUXNMYlpUSUJqOSs1Rm8vdGFsallodEdpazdmQjZEMWJhN2FiUUpSVzc5bGE4ZkVhQmlPaVJMNy9wVHR4c0xFREZ6cEcwRzl6d3hlTVFLT1VvNnhRajAxMUpYaGd4d3JVc09pYTBpQnZnOUdBZis3TkFJbnlDVi9UUkROYldXbEp1RzRTVWJybDdhSW1uSkpQaXcxZjAwUkUyWmUzd1lpSWlJZ28zUmlNaUlpSWlPSVlqSWlJaUlqaUdJeUlpSWlJNGhpTWlJaUlpT0lZaklpSWlJamlHSXlJaUlpSTRoaU1pSWlJaU9JWWpJaUlpSWppR0l5SWlCYUtUQVpBbnUxVzBJS1F4My9lbEcvNFV5TWlXaWhxTlFCTnRsdEJDMElULzNsVHZtRXdJaUphS0dZekFHdTJXMEVMd2hyL2VWTytZVEFpSWxvb3BhV0FxZ0tBTWRzdG9Zd3l4bjdPcGFYWmJnaWxnTUdJaUdpaHlPVkFUUzJBV2pBY0xWWkdBTFZBN2ZMWXo1dnlqaUxiRFNBaVdsSk1KbURsT3FCVER3VDdBTmdBK0FGRXN0d3dTcDBjc2RveGE2eW5xSFk1WUdUd3pWY01Sa1JFQzgxa0F0YXVBd2FMQUxzZENBU0FhRFRicmFKVXlXU3hRbXV6T1RaOHhwNml2TVpnUkVTVURYSTVVRkVSK3lDaW5NRWFJeUlpSXFJNEJpTWlJaUtpT0FZaklpSWlvamdHSXlJaUlxSTRCaU1pSWlLaU9BWWpJaUlpb2pnR0l5SWlJcUk0QmlNaUlpS2lPQVlqSWlJaW9qZ0dJeUlpSXFJNGJnbENPZVhGWFYrZDh2VmJnNWZ3cjgzN0pkK0hpSWdvRmV3eElpSWlJb3BqTUZvaXRISVZkbGpyOGNYNnU3UGRGQ0lpb3B6Rm9iUkY3dGFpQmp4UXNSbXJUWldRQzdFYy9IOWJYODl5cTRpSWlISVRnOUVpdDcyd0R1c0txckxkRENJaW9yekFvVFFpSWlLaU9BWWpJaUlpb2pnT3BTV3dYRitDOTVmZWhMVUZsU2pUbUtGVnFCQ0tSakFXOUtERjFZOFh1dDlEdTJjbzRibnJ6ZFhZVmJ3R3EwemxLRkVYUUMxWHdCY0pZZEJ2eHlWN0Q5NGN2SUFPei9DTTE1NXBLbnFwcGdDUExyc1pXd3FYbzFCbGdEOFNRb2RuQ0svMW44T3g0U3R6UHM1c3R6MTY5RHR6WHYrKzhrMjR0MklUS3JXRmtBdXlLZWVrOC9sbndzM1dPdXd1V1lkVnhuS1lWWG9FbzJHTUJ0eTQ1T3pCZ2Y2enVPWk8vTE9jNy9lQ2lJanlENFBSSkRxRkdsK291d3UzbDZ5WmRwdEtwa0NwcGdDbG1nTDAra2FuQlNPcjJvZ3ZOOXlIRGVicTZZOHJWMkc1dmdUTDlTVjRvSElMM2hnNGp4KzNIVUlvR2s2cVhac3R5L0czYXg2R1JxNmNPS1pYcUxHdW9BcnJDcXBRWnlqRno5di9JUEhaSnU4VHkzZmpBOHUyejNxZlRENy9WSmxWZXZ6MXFnZXcvb1kyYWVVcVZPb0tVYWtyeE42eURYaTV0eEUvYnorTXFDak8rWmpKZkMrSWlDaC9NUmpGR1JRYS9OT0dqNkpXWHl6NTNCSk5BZjU1NDhkaFZSbm12SzhBNE82eURTalZtUEhOaTg4aklrWm52WCs1MWpJdEZOM29BOHUyNDExYkM2NDYrNlEyZlU3VitpS3NNSlRPZXA5TVB2OVVtWlU2L0g4YlA0NHlqWG5PK3o1Y3VSV0FpUCs0ZG5qVyt5WHp2U0Fpb3Z6R1lCVDNwWVo3RW9haUs4NWVOTHNHRUk2R1VhRXJ4QmJMOGltM0N4RHd0ZFVQVFFzRnpwQVhKMnh0Y0lhOEtOVVVZSWUxSGtyWjlXLzNCbk0xUGxKOUszN2QrZmFzN1ZwdHFvaTNvdytYSGQwb1VwdXdzM2pWeE5UN2NYZVhyWjhTalA2cjZ6Z0FZSWQxNWJUbk5YNWJNdXJpUVdEUTc4Qjd0bFpFeENqV0ZpeWJ1RDNUeno5VlgxNTEvN1JRZEhhc0E2M3VBUlFvOWJpdHFBRjZoWHJpdG9jcnQrSHc0T1VaaDBpQnViOFhSRVNVL3hpTUFLd3hWZUlXNjhvcHg1d2hINzdkOURJdU9icW5IRGNxdFNpZjlBZjNscUtWcURlV1RiblBGV2NmL3VuU2IrRU5CeWFPVldndCtGOGJQZzZ6U2pkeDdPSEtiZGpYZTJySy9SSjVxZWZrbEtHeWQwYWE4WGRySDVseW4xWEdpaWxmLzZZekZuNUsxQVhUZ3RINGJjazZaKy9FLzdyMFlzS2hyNFY0L2xLdE4xZGpzNlYyeXJIdlhYMFZSNGFhSnI3K2JmZTcrSmN0bjV6U0UzZHZ4U2I4c09YZ3JJODkyL2VDaUlqeUgyZWxBYmlqOUtacHgvN2w2dStuaFNJQWNJVjhhSGIxVDN5OXEzajFsTnRGaUhqcTZ1K24vYkh2ODQzaHYyL29xZEhJbGRONm9HNWtEM3J3eTQ2alU0NjlhMnRCdjI5c3lqR3IyampyNDZSS2hJZ2Z0QnljTVFoayt2bW40bzZTZFZPK1BqWGFOaVVVQWJGZW53dU9yaW5IMXBsbTcvMlo2M3RCUkVUNWp6MUdBTmFZcHZhMjlQbkdjR2FzUGFsemIrd3RhWE1OWXNCdlQzamYwd2tlYzdtaEpPR3NzbkZOenQ2RWRUZ2RubUdVYXkwVFgydmtxcVRhSzlVMTl4Q0cvSTRaYjgvMDgwL0Y2aHQrbnF0Tmxmamg5czlPdTErQlVqZmw2MEwxN0RWU2MzMHZpSWdvL3pFWUFTaldtS1o4M1RGTG5jbU5DbStvclprcEZBQ0FMZUNlZHN5azBNNzYrUDVJS0tuandxeVBrcm9iZTZadWxPbm5uNG9pOWRTZnAwR2hnVUdobWZNODdSemhjcTd2QlJFUjVUOE9wU0UyRlgreVpLWnRqeE51aUNTem5Ta0kwK05McG1abHBVc29HcG4xOWx4OC9ncFpabDdXYzMwdmlJZ28vN0hIQ0lBbkhKalNvN0JNWjAzNlhFZklDNHRLUC9GMThTeTFQaVUzOUdRQXdFakFsZlMxY2xFdVBuOTN5QStqOG5wUDFQR1JxM2l5NlhkcHZ3NFJFUzArN0RFQ3BxM0VYS3N2Um9PeFBLbHpyN2tIcDN4ZGJ5eWJWcnN5YnB0MXhiUmpMWk1LdVROQlROQ0hjMk1QMlh6azR2UHY5dHFtZkwzS1dERnRlUU1pSXFKRStOY0N3UEdSNW1uSHZycm1vWVRyR2xsVWVxdzJWVTU4L2ZidzFTbTNLd1E1dnRSd0Q1UXkrWlRqVlRvckhxdTZaY294VzlDTml3bG12cVZUSUVHTjBuWnJYZG9lUHhlZmYrUG90U2xmVzlWR2ZMYnUvVE9HbzNwakdYWlk2OVBlRGlJaXlqOGNTZ053YU9BaUhsMjJIY1dUaG5xSzFTWjhkL09mNHB5OWM2SVl1MVpmakEzbUdqemYvUzZ1T0hzQkFFZUdtL0NocWgybzFCVk9uTHU5c0E0LzJQWlpOSTVlZ3l2c1E1bkdQRzJCUXdENFZjZXhqTmNZOVNZb0dQNXl3MzNZYUs2Qkp4ekFLbE1GL3VlNVg2ZjgrTG40L0Y4ZnZJQVBWdTJZc29EanZlV2JjTE8xSHVmR09tRUx1aUFYWkxDcWpHZ3dsYU5NWThhK25sTTRZV3ROZTF1SWlDaS9NQmdCQ0VSRGVMTHBkL2ptK285TVdmQlBKZ2pZYkttZHRsamdaQkV4aWlldnZJei9kOFBIcHRRcEZhbU51S2Q4NDR6bnZUNXdBWWNHTDZhbC9iTjV6OWFLVDYzWU02VzNSQ1ZUNE82eURXbDUvRng4L3E2UUQwKzNITURYMWp3MHBUaThVR1hBSGFYclpqbVRpSWlXT2c2bHhiVzQrdkVQNTMrRGZ0L00wODFuMHVrWndkZlAvWHJXN1NUR2hjVUlmdDM1Tm43WWNpQ1Zaa28ySEhEaVA5dVBaUFFhdWZqODN4bHB4cmN2dnd4MzJKL1UvWjBoYjBiYlEwUkUrWUU5UnBPMHVRZng1Y2Ivd082U3RiaXR1QUVyOUNVd0tYVVFJY0lWOHFQWFo4UFpzUTRjSExndzdkd2VydzEvYy9vWDJGRlVqNTFGcTdEU1dJNUNsUUVLbVF5ZWNBQzkzbEdjczNmaWpZRUxHQTQ0Ri9SNXZkeDdDcDNlWVR4UXNRVU54bklZRlZwRXhDaEdnKzZFcTN1bkloZWYvN3UyRmx3NDJZVTdTOWRqVytFS1ZPdUxZRlJvRVVVVTNuQUEvVDQ3cnJyNmNHejRhc2FMNEltSUtEOElvaWhoMFo0Yzh1alI3MlM3Q1VScDkrS3VyMmE3Q1VSRVM0NHdhYUU5RHFVUkVSRVJ4VEVZRVJFUkVjVXhHQkVSRVJIRk1SZ1JFUkVSeFRFWUVSRVJFY1V4R0JFUkVSSEZNUmdSRVJFUnhURVlFUkVSRWNVeEdCRVJFUkhGTVJnUkVSRVJ4WEd2TkNLaUxIRDZRdmpPL21ic085Mkx0aUVQUElGd3RwdEVpNEJlclVCZGlSNlBiS25FVis5cmdFbXJ6SGFUOGc2REVSSFJBbnZqMGlBKzk4d3A3QzBidzcvZkdzUzZ3Z2dNcXJ6Y3RwSnlqRHNvNE5Mb0dKNjVQSVNOLzlDQkgzOTZHKzVhVjVydFp1VVZCaU1pb2dYMHhxVkJmUElIaC9ITGU3ellVeG5LZG5Ob2tUR29ST3dvQzJOSFdSaUhlMFA0a3g4Y3hzKy9kQWZ1WEZ1UzdhYmxEZFlZRVJFdEVLY3ZoTTg5Y3dyUDN1TmhLS0tNMjFNWndpL3Y4ZUt6UHowSnA0K3Z0MlF4R0JFUkxaRHY3Ry9HM3JJeDdLNWtQUkV0akQyVklld3RHOE4zOWpkbnV5bDVnOEdJaUdpQjdEdmRpMCt2RFdhN0diVEVmSHB0RUMrZjZjdDJNL0lHZ3hFUjBRSnBHL0pnWFdFazI4MmdKV1pkWVFSdFErNXNOeU52TUJnUkVTMFFUeURNMldlMDRBd3FFVzQvaDIrVHhXQkVSRVJFRk1kZ1JFUkVSQlRIWUVSRVJFUVV4MkJFUkVSRUZNZGdSRVJFUkJUSFlFUkVSRVFVeDJCRVJFUkVGTWRnUkVSRVJCU1h0OEZJSTFkbXV3bEVhY1hYTkJGUjl1VnRNQ3JUbUxQZEJLSzA0bXVhaUNqNzhqWVkzV3l0ejNZVGlOS0tyMmtpb3V6TDIyRDB5TEx0S0ZhYnN0ME1vclF3Q0hxOHo3d2gyODBnSWxyeUZObHVRS3AwY2hXKzFIQVBucmp3WExhYlFqUnZCMTQxNEpjL2ZnM1ZWaDIyTHkvRXR1VVdiRnR1d2RaYUN5eDZWYmFiUjBTMFpPUnRNQUtBamVZYVBMSCt3M2k2K1FDR0E4NXNONGRJTXA5YmdkTkhyQmp1MHdBQXVteGVkTm04K08ycG5vbjcxSmNhc0xYV2d2WExDbkRUc2dMY3RNeUU1Y1Y2eUFRaFc4MG1JbHEwQkZFVXhXdzNZcjY4a1NEMjlaekVlN1pXRFBqdDhFZEMyVzRTMFl6Q0lRRWVwd0lEWFRxMFhDaEFPQ2c5NE9oVWNxeXJqSVdrbXlZRnB2SUNMWmlYY3Bmd2llY2dmbmtzMjgyZ0pVajRWd3ZFbjM4NDI4M0lXWUp3L1Rkblh2Y1lqZFBKVmZoNHpVNTh2R1pudHB1eUtEWDl0dzNSMFB6ejg0cDd6TkFXNWRaTExod1JjZmpLRUY1czdNWExaL3JRTStyTGRwT1M0ZzFHY0xKOUZDZmJSNmNjdCtoVldGZHBRa09aRVN0TERiRi95d3lvTHpGQXE1Sm5xYlZFUlBsalVmUVlVV1pkMjIrSGJ6UTg3OGNwWEtsQitjMkdOTFFvTTBRUk9OMDVobjJuKzdEdmRDL09kenV5M2FTMHFpclVZV1daQVN0TERWaFpHZ3RNRFdWR3JDaldRNlhJMjNrWWVZVTlScFF0N0RHYTNhTHJNYUxNVWhmSTB4S003QjBCbEc3UlE2Ykl6YkVlUVFDMjFzWUtuci81d1hWb0gvYmc1VE45MkhlNkQwZWJoeEdPNVBkN2lPNVJMN3BIdlRoMGVXaktjVUVBeWd1MHFDblNvYVpJaDJxckRqVlcvYVRQZFRCcHVmZ2tFUzBOREVZMEo3VlpBU0F3NzhlSmhrUTRPZ093MUdubTM2Z0ZzTHhZajYvc1hZbXY3RjBKbHorTXcwMURlUDNTSUE1ZUhNVFZmbGUybTVjMm9najAyWDNvcy92d1Rxc3Q0WDNNT21Vc0pCWHBVV1BWWVZtaEZ1Vm1MY29LTkJNZlZvTUtjbGx1aGw1S3I3di9QalliK0xGZERmakNBeHZUZXY1UFg3dUFmY2RiOFlHZDlmajBQZXV6Mms1YW1oaU1hRTdxZ3ZUVnBveTErdk1tR0UxbTFDancwT1lLUExTNUFrQnM5dGpyRjJNaDZZMUxneGoxQkxQY3dzeXllME93ZXgyekRpL0taUUtLamVyclljbXNtUktjeWdvMEtEYXFVV2hRb1ZDdjR2QWRKZlRTOFZiNGcyRzg5SGJydklNUlVTb1lqR2hPR25QNmdwRnZKQXkvUFF5Tk9iOWZldFZXSFQ2emV6aytzM3M1SWxFUlp6cnRPSFI1Q01kYVJuQ3NlUVJqaXp3b0pSS0ppaGh3K0RIZzhDZDFmNE5HZ1VKOUxDUVZHbFN3eGdOVG9WNEZxK0Y2Z0xJYVZMRG9WVEJwRlRDb0ZUQnFsRkRJMlRPMVdEMjRZd1ZlT1hFTkQ5OWFsKzJtMEJLVjMzK2RhRUVvZFhMSUZBS2k0ZlRVMkl5MUJsQytiZkc4OU9ReVlXSkJ4ci9GS2tSRkVaZDduVGphUElLalYwZHd0SGs0YjJhN0xTUzNQd3kzUDR3dW0xZnl1V3FGREVhdEVrWk5QQ3hOQ2swR2pTSjJmTksvZXBVQ0dwVWNhb1VNR3VXa2Y1WFR2NTc4T2RlS1duaGZlR0FqaDcwb3F4YlBYeWZLSEFGUW0rWHdqY3kvQUJzQUhPMStsRzdXUWJaSTMvWExCR0ZpYmFILzhmNDZpR0pzNk8xbzh6Q09YaDNCdTIwMlhPcDFJaExONzJMdWJBcUVvd2k0QWhoeHpiLzJiVFpLdVd3aVBDbGtBbVNDQUprc0ZvWmx3dmhIL092NHNkaHRtTGc5ZGhzWXNvanlCSU1SSlVWVG9FaGJNSW9FUlRnN2d6Q3ZVS2ZsOFhLZElDQSs0NnNHZjNKYkRZRFlPa1JuTyswNDJUNktVKzFqT05rK3VxZ0t1aGVMVUNTS1VDUUt0ejg5cjMwaXluME1ScFFVZFJycmpBREFkc1czWklKUklqcVZITGV0dE9LMmxkYUpZdzVmQ0tjN3huRHkyaGhPZGNRQ1UvdXdKNHV0SkNKYWVoaU1LQ25wTHBiMmo0WGhHUXBCWDhMMWNjWVZhSlc0WTAwSjdsaFRNbkhNNlF2aFlvOFRGM29jc1kvdTJMOUxzYmlicnJ0eEd2cmxMaHQrYy9nS0xuYU13QmNJbzdoQWkxdldWT0NQN2xnRHMySDZHNUJrcHJILzZOVnplUDVvTXdEZzlXL052akRnamRjdk1ldHc2NW9LL05INzE4Q2trN1lKOG16WEZVVVJoODUyNGZYVG5XanRzOFB0QzBLclZxQ214SVRkRzZydzZNNlZzejcyMmJZaC9OY2ZycUtweTRaZ09JSXlpeDU3TmxiaG83dFhRNjJVL3VidnlJVWV2SEtpRGMwOVkvQUh3eWkxNkhISHhpcDgvSTQxK05uQmkzTisvL3BzYnV4N3B4V25Xd2JSUCtwQkpDckNZdEJnWFkwVkQreFlnVTExSlFuUG84eGlNS0trcEhQSy9qaGJrNC9CYUE0bXJYSmF6OUw0dWtPVGc5S0ZiZ2V1OUx2Z0QwV3kyRnJLaHYwbjIvRzlGeG94ZVJPRC9sRVBYbnk3QllmUGRlTzdYOWlEcW1MamdsNi96K2JHYjQ4MTQvRDVibnozODN0UVdUVC9GZSs5Z1REK24vOThHMmZicGk1UTZ2YUZjS25UaGhHbmI5Wmc5T0xiTGZqaEsyY3hlYStIN21FWGZ2SEdaVnhvSDhHM1AzczdoQ1Ryd0VSUnhMZWZPNGszVG5kT09kNW5jK1BaUTAwNDJ6YUUra3JMckkveDB2RlcvT2pWY3doSG9sT09EenU4T0h6ZWk4UG51M0h2dHVYNHl3OXU1ZnBnQzR6QmlKS2kwTW9nVnd1SUJOSlhNT3pxQ1NMb2lrQmw1QjVlVWdnQ1VHblJvdEtpeGIzcnl5YU9SMFVSUGFNK05BKzQwRHpnanY4Yis3eDkySU1vZC85WmRGcDZ4L0RpMnkxWVhWV0lEOS9lZ0twaUUreHVQL2FmYk1laHMxMFljL3Z4elYrK2d4OSsrUzRvNU9sZk4ycjgrcXVXV2ZDUjNhc21ydi83OTY3aHJYUGRzRGw5K09hengvSDBuOC8vK2o5OTdjSkVLSHI0MW5yY3Ria2FlbzBTTnFjZlo2OE40WFRMNEl6blh1d1l3ZFdlVWV4Y1Y0bEhicTJIMmFCQmM4OG9mckwvQXNiY2ZweHRHOEtiWjdwdzE1YWFwTnJ5aXpjdlQ0U2krZ296UHJwbk5XcExUWEI2Z3ZqOXlXdDQ4MHdYcnZYUHZPYlhnVk1kZVBybE13Q0FFck1PSDkyOUNtdXFyWkRMWkdnZmNPQzN4NXJSMGp1RzEwNjFRNnRXNE04ZTJwVHN0NG5TZ01HSWtxWXhLK0FaREtYMU1XMVgvU2pmcGsvcll5NVZNa0ZBdFRXMmpjZGQ2MHFuM0JZTVIzRnQyRE1sTExVTXVOQnBpMjBUa3UvYm5TeFY1NjRONDVZMTVYamk4WjNYZXhWS1RkaFVWd0tUVG9XWGpyZWlZOUNCSXhkNjhQNU4xUm02ZmdXZWVQeTJhZGMzNmxSNCtaMDJYT3RQei9YL2NMNGJBTEJ6WFNYKzRwSE5FOGVyUzB6WVhGK0N4KzljTytPNVY3cEg4ZUNPRmZqS28xc25qdFdXbWxCZFlzSmZQUDBtQU9DdGM5MUpCYU5oaHhlL2Z1c0tBR0JkalJWUGZtNFBsSk1XSzkyd29oaGxGajJlUGRTVThIeTdPNER2N3pzTkFGaGVWb0R2Zm40UGpKT0dHMWVVRjJEM2htWDRoNThkUTJQTElGNTh1d1gzMzd3Y3RhVUZjN2FOMG9QQmlKS21LVXgvTUxLMytWR3lRUWU1aWwzRm1hUlN5TEM2M0lqVjVkT0hWQ0pSRWYxMlB6cHRIblNPZU5GcDg2SnpaT3JuM2lDSDZIS1JTaUhIMzN4b2U4S2hsay9mdXg0SEd6dmdEWVF6Rm96VVNqbis1a1BiRWw3L00vZHV3TUhHVHZpRDZibStOeEQ3M1dQVUpxNVptcTFIeXFCVkpxeWxXbDFWaUpXVkZyVDBqdUZhdnoycGRodzQxVEV4L1BXVlI3ZE9DVVhqSHI5ckhkNDQwNG5Cc2VscmRMMXlvZzJCK0pEMzF6NjhmVW9vbXZ4Yy91cURXL0g0dC9kREZFVzhldUlhdnZUdzVtbjNvOHhnTUtLa2FTenBmN2xFd3lMRzJ2d29XcU5OKzJOVGN1UXlBY3NLdFZoV3FFV2lFZzFSQkd6dUFMcHNzYURVYjQrdGJ0MXY5NkhmN2tlL3c0OEJ1eCtEVGovWFpscGdtK3BLRWhaWEE0QldwY0NHRmNWNHQ2a2ZyWDFqQzM1OW5WcUJqU3VLY2VKS2VxN2ZVRm1JUzUwamVPdGNGN2FzTE1VZEc2dVNQbmR6WFNrMHFzUy92K3JLeldqcEhZUERtOXlhV09QRGViV2xCVmhlbHJnWFJ5NFRzTG11RksrZGFwOTJXMk44eUc5RmVRRld6bEtIVkdyUlkzVlZJWnE2YkRqZlBwSlUyeWc5R0l3b2FkckN6THhjUnEvNFlGMmxnY0FDdzV3a0NFQ1JVWTBpb3hwYmFtZitSUjZKaWhoeEJXS2h5ZUdmRXFBR0hINk11SUlZOVFSaGN3ZGdjd2ZoWXkvVXZGVllaeCtHTGpIckFNU0diektodkhEMjY1ZGEwbmY5ejkyL0FYLzNrejhnRUlyZ24zLzlMbjUxcUFtUDNGYUhPemZYUUR0RDZCbFhWRER6R3krOUpqWUJKQlNPem5pZnlicUdZdXVOMVZlYVo3MmZRWnQ0WWtuM2NQejhpdG1MczRIWWNGOVRsdzFEZGk3YnNaQVlqQ2hwS3BNY01ybUFhSnJyVVVMZUtPelhBckRVNTk4dytXQkJBQUFnQUVsRVFWVG1zblNkWENhZ3RFQ0QwZ0lOa3RuUXdSZU1ZTlF6SHBaaWdXblVQZjc1OVJBMTZnbkM2UXZENVF2QjVRL0Q1UTl6OWwzY1hBWE40NnR0WjZvbmJ5R3Z2NjdHaW4vNzg3dnd3OStkeGVuV1FYUU1PdkRVaTZmeDA5Y3U0R043MXVDeFhRMHp6dDZhYlZhWDFBWEpYYjdZVWhrekRlbk54UjAvZjZiZ05ObDRMNWN2d0FWR0Z4S0RFU1ZORUFDMUpYMWJnMHcyZk5FSDh3b05CRzY0dm1Sb1ZYSlVxbUt6NjZRYVg0M2FOZkVSZ3NzMzZmUHg0L0V3NVE5RkVBaEg0UTlGNEE5RkVSai9Oeno3MS9rK2s4L2hpZlhVekxTVzBHeFBMeDFQZmZ6NnFZYUlHOVdXbXZDL1AzczdXbnJIOE1xSmEzanpUQ2ZjdmhCK3N2ODhMbldPNEJ1UDc1UWNkS1FhZi95NWVwaENrY1MzYTFRS2VQeWhwTUtPUHhpN2p5Rk4zejlLRG9NUlNhSzFwRzlya01sQ25nZ2NIWDZZVjdEWGlPYW1sTXRnMGF0ZzBXZnVENFlvQXVGb0ZJRlFMRkJGeFZqUFIxU01mY1ErangrTGloTzNqUisvL25uODN5aHcreisvbGRZMk9yMnpML1RaMGhzcktLNHVNVTA1cmxMSUVReEg0UGJQZlA2b2ErNk5qNU85ZmsycGFkYjdTYld5MG9LLyt1QldmT0x1ZFhqeXVaTTQxVHlBZHk3MzRjU1ZQdHl5cGlLdDE3cVJXYS9Cc01PTG5wSFp0L0RwdDdrVEhpOHIxS090ejQ2MkpJcTlPd2FkQUlCbFJabGJoNHFtWXpBaVNUUVpxak1DWXIxR0JjczFHWC9IUjVRTVFZZ0ZNS1ZjQm9NbU4zOVZubWtkUWlRcUpod3F1dG96T3ZISCs4WVZsQXROR2d5TWV0RGFsL2lQY3pnU3hkbTI0YlJkZitPSzRqa2ZLeFdGUmczKy9xTTM0N0YvZWhrQTBOUTltdkZnMUxETWdtR0hGeGM3UmpEcThxUFFPUDNObk4wZG1QSDd0N211QkcxOWRqVDNqS0ZqMERIak5QekJNUSt1ZEk4Q0FMWTFsQ2E4RDJVR0J5NUlra3pNVEJzWGRFWGc3TXpzYnVsRWk4bXd3NHRmdkhGcDJ2RmdPSUovMnhkYlFGQWhsMkh2MXRvcHR6ZkVaME8xOWRseG9YMzZIL0JmdmRXRU1iYy9iZGUvWjF2dHRQdEkxZEtiZUdaYmNOS1ExbmdoZFNidDNyQU1RQ3c4Zm4vZjZXbERqdEdvaU8rOWNBckJjT0k2dUlkdXFZTXNIaVNmZk83a3hESUVrNFVqMFluVnhOVktPUjY2cFM2OVQ0Sm1sWnR2Z3lobmFjeHlDRUo2Nmc4U0diN29SVUdOR21DdkVkR2NERm9WbmozVWhJRXhEKzdidmdKbWd4cWRnMDc4NnEwbXRNVjdnejUreDJvVTN6QXI2KzR0dFRoeW9RY0E4TVF2anVOVDk2ekhUYlZGOEFaQ2VMMnhBNitjdUlicUVoTzZocHp6dnY3SDlxeEdjWUZ1M3MvMXo1OStFenZYVm1MWCttV29LVEZDSVplaFo4U05adzlkQmhBTFlMZXRUVzl2MFUvMm44Zkw3N1RoMGZldHhLZjIzZ1FBdUgxOUZmN3JEMWZSMW1mSHNZdTkrUG96Ui9EWXJnWVVtM1hvRzNIanVhTlhjYkZqQkt1ckNpZDZmQ2Fyc0Jyd3lidlg0WmtERjlIY000WXZQdlU2UHJKN0ZkWlVXU0dUQ1dnZmNPRDVvODBUUWZETEg5aUNBdjNTM1hBN0d4aU1TQkpCTGtCZG9JRGZucGxaRWdGSEJNN3VBRXpWL0VWQU5KZTd0OVNnWjlpRk44OTA0YzB6WGROdWYvK21hdnpKKzZldkNIM0xtbkxjdWJrYWI1N3BndE1ieEZNdk5rNjUvUU8zMVVNaGw4MFpqSks1L213clVrc1JqWW80ZXJFSFJ5LzJUTHROSVpmaEx4L2RtdlphbkgzdnRNRWZET1BGWXkwVHdVZ3VFL0NQZjN3cnZ2cnZoekhzOEtHeFpYQmliYUp4WDN4d0kwWWN2b1RCQ0FBK3RtY05QUDR3L3Z2SUZmU1BldkRVaTZlbjNVY3VFL0Q1K3pkTzYrMmp6R013SXNrMGhmS01CU01BR0RydmhiRkt6Vm9qb2puSVpRSysrWW1kZVA1b013NmM2a0RmcUJzYXBSd3JLeTE0NkpZNjdONHc4eUtJZi92aG03R215b29EalIzb0duSWlLb3FvTFMzQUIyNnJ4OTZ0dGZqUnErZVN2djV6UjVweHNQSDY5UnVXRmVMQkhTdG12YjVVLy9QanQrRFEyUzYwOUk3Qjd2WkRJWmVoeEt6RDV2b1NmT0MybFJuWktQZmhXK3J3OHJ0dGVPUzIraW5ISzZ3Ry9PZ3JlL0hydzFmdzlxVmVETm05MEtqa1dGTmx4VWQycjhLbXVwS0piVDhTcll3dENNQm43MXVQWGVzcnNlOTRLODYzRDJQRTRZTWdDQ2l6NkxHNXZnU1A3c3pNYzZLNUNhS1k1L05SYWNHTlh2V2ovMVRpR1JjSnBURDJWbkdMQVpZNnpsQ2p4VVg0eEhNUXZ6ei9WYUR2L3Z2bkFBQ1A3V3BJdU5VRlpkODNmbmtjeHk3Mm9yaEFpMTk5L2NGc053ZkN2MW9nL3Z6RDJXNUd6aEtFNjIvRldYeE5rbW1McEhVMHB0THhNM1RPaTJpWW1aMkk4bzhvQWxlN1l3SDR4cVVTS1BjeEdKRmtHb3RDMGtLTW9paENrRXVMUjJGZkZLTlg1NTRWUTBTVWF4cGJCakRzaUcwZ3U3bWVVKzN6RFlNUlNTYklwSzlucEN1V1hzNDJmTW1MU0NDNS9ZdUlpQmJLRzZjN1o2d09HSFo0OGRSTHNmb2l0VktPdTdmVUxHRExLQjFZZkUwcDBWbVZrbGJBVnFobEVHUUNSQWw3SmtWRElvWXYrbEMyZGZhTktvbUlGdEtUejUvRXM0ZWFzSGRyTGRiVldHSFVxZUQwQm5HMmJRZ3ZIVytkMkEvdGszdHZTcmdBSk9VMkJpTktpYlpJQVZ4Ti92NEJSd1RXMVJxTVhKNTdtNEhKUnB0OUtGeWxnY29nbDloQ0lxTE1FQUQwakxqd3pJRUxDVytYeVFROGZ1ZGFQTGFyWVdFYlJtbkJZRVFwa1ZxQTdYZUVVWDJIQ1dPdGZrU0N5ZmNhaVZGZzZLd1h5OTdIYWF0RWxCdSsvNlU3Y2JDeEF4YzZSdEJ2YzhNWGpFQ2psS09zVUk5TmRTVjRZTWNLMUxEb09tOHhHRkZLVkFZNTVHcFo4alZBSWhCeVIxQjBrdzZEcHoyU3J1WG9ES0J3bFFhNjRzd3Y5MCtVRDE3L0ZxZGRaOVBLU2d0V3hyZFZvY1dIeGRlVU1xMVZXcTcyam9SaGJkQkFxWmYrc3V0L3o1T3hiVWlJaUlqR01SaFJ5blFTaDlPOEl5RUljZ0VsRzZVWFUvdnRZWXhlbFZhZlJFUkVKQldERWFWTWFwMlJkeWcyaTgxY3E0YkdJbjBVZCtpOEYyRWZwKzhURVZIbU1CaFJ5clJXYVRVL2tVQVVBV2NFRUlEU3pkSjMyNDZHUkF4SXJFOGlJaUtTZ3NHSVVpWlhDVkNicEUyajl3NkZBQUNHY2hYMFpkS0xxUjBkQVhnR1E1TFBJeUlpU2dhREVjMkxya1JhdVBFT1h3ODFaVnYxRUZMWVNLMy9wQnNpUjlTSWlDZ0RHSXhvWHFST29SK3ZNd0lBalZtQndsVmF5ZGNNT0NLd1hXRWhOaEVScFIrREVjMkxya1JhRVhYUUhabFNRRjJ5UVFlRlZ2ckxjUGk4RjBGWFJQSjVSRVJFczJFd29ubFJHZVNTZzgzazRUU1pVa0RaRnVuVDk2TVJFYjN2dUxtMkVSRVJwUldERWMyYlhtcWQwZERVeldjTGF0WFFsMG92eFBZT2g3aTJFUkVScFJXREVjMmIxQUpzei9EMFdXWGwydzBwRldJUG52WEdsZ0FnSWlKS0F3WWptamVwZFViK3NUQ2lvYWxqWU9vQ09heHJwQmRpaXhFUnZlKzRPS1JHZVVHdlZzQWRUT0VkQU5FOHVJTUNEQnB1alpvc0JpT2FOMDJCQW5LVmhGLzJZbXpmdEJzVnI5ZEJxWlAra3ZTTmhHRnI0cEFhNWI2NkVqMHVqVXBiKzR0b3ZpNk55bEZYWXNoMk0vSUdneEhObjVES3RQM3B3Mmt5aFlDeWJhbjk1eDA2NTBIQXdTRTF5bTJQYktuRU01ZFYyVzRHTFRIUFhGYmg0YzBWMlc1RzNtQXdvclNRV21ma0hnZ21QRzZxVXFHZ1JpMzUrbUlVSEZLam5QZlYreHB3Y01DQ3c3M1NKeHNRcGVKd3J4S3ZEMXJ3dGZ0WFpic3BlWVBCaU5KQ1Z5eXh6c2cydmM1b1hQbDJRMHByRy9sc1lReWY5MG8rajJpaG1MUksvUGpUMi9BbkIzUU1SNVJ4aDN1VitKTURPdno0MDl0aFpJMVIwaGlNS0MyMFZpVUVlZkoxUnFJSWVCSU1wd0dBWEMyZzR1YlVodFNHTDNyaDd1ZGVhcFM3N2xwWGlwLzkyUjU4Nmc4bCtNSWhIVTRNc0NDYjBzY2RGSEJpUUlFdkhOTGhVMzhvd2MrL2RBZnVYRnVTN1dibEZVRVVPZmhBNmRIeGhrUFNCcS9XMVZxVWJaMTVjY2ZlZDF5d1h3dElib2RDTFVQZEErYVVlcDJJRm9yVEY4SjM5amZqNVROOWFCdHl3KzJmUGlHQlNDcURSb0c2RWdNZTNseUJyOTdYQUpPV1BaUEpFSVRyQzhZd0dGSGFERi8wWXVoYzhrTlpHck1DZFErWVo3dzlFaFRSOXVvWVFsN3BPOGJxUzVTb3Vhc2dwYldSaUlob2Faa2NqUGlXbXRMR1VDWnR0bzNmSGtiWVAzUG9rYXNFVk94SWJVak5NeFJpdlJFUkVVbkdZRVJwbzdFcUlGZEs2NktaYStqTlVLR0NwVjZUVW50WWIwUkVSRkl4R0ZIYUNBS2drN2pubVdkZzd1QlN0a1VQcFQ2MWwycnYyeTZFZmRLSDRvaUlhR2xpTUtLMGtqcWNsa3d3a2lrRkxOdHBUS2xlS0J5SW91Y1kxemNpSXFMa01CaFJXdW5McGZVWUJkMFJoRHh6cjFpdEsxYWlaUFBNTTlobTR4a0tZZkNNSjZWemlZaG9hV0V3b3JSU20rU1M5enR6SjlGckJBQkZhN1F3VnFhMm5ZS3R5WWV4Tm45SzV4SVIwZExCWUVScHB5OUxmNTNSdU1yYmpDblhHL1dmY00rNHFDUVJFUkhBWUVRWm9KZGFaOVFmQXBLc0FaS3JCRlM5endRaGhWZXVLQUxkZjNBaTZPSm1zMFJFbEJpREVhV2RRV0tQVVRnUWhXODArVlYvdFVVS2xLWllieFFKaXVnNjdFUWt5R3BzSWlLYWpzR0kwazZobFVGZElKZDBqcXMzS09uKzF0VmFtS3BTcXpjS09DUG9PZWJrVERVaUlwcUd3WWd5UXVxMGZYZWZ0R0FFQUJXM0dLRXlTQXRnRTlmckQySGdsRHVsYzRtSWFQRmlNS0tNa0RwdDMyZWJmWHVRUk9RcUFWVzNHeUZUcExZaDJtaXpINk5YT1ZPTmlJaXVZekNpak5DWEtpVVhTTHY3cE04WTAxZ1VxTHpOS1BtOGNmMk5iamk3cGZkV0VSSFI0c1JnUkJraFV3alFsMG9iVG5PbE1Kd0dBS1lxVmNyRjJCQ0JubU5PdVBzWmpvaUlpTUdJTXNoWUtYRTlvNzRneEJTM05TdGFxNFc1THJYTlpzVW8wUDBIRjd6RFhPT0lpR2lwWXpDaWpERklYS1U2RWhMaEcwazluRlRjYklDK1JGb1lHeGVOaU9oOHl3bS9oR1VEaUlobzhXRXdvb3hSR2VRWm43WS9tU0FEcW00M1FXVk1iYVphTkNTaTQ1QVRBUWNYZ0NRaVdxb1lqQ2lqcE81dGxtcWQwVGk1V2tEMUhoUGtxdFJtcWtVQ1VYUzg2VURRelhCRVJMUVVNUmhSUmtrTlJnRjdCQ0ZQaW9WR2NXcVRIRlc3VEJCU3kwWUkrNkxvZk5PSnNHOSs3U0Fpb3Z6RFlFUVpwUzFXU3U2OVNXV3h4eHZweTVRbzMyRkkrZnlnTzRLT054MElCeGlPaUlpV0VnWWp5aWhCQUF6bEVvZlQ1bEZuTkptbFRvUFNMU2xPNHdjUWNFVFE4Ym9ESVMvREVSSFJVc0ZnUkJrbmRYYWF1eitJYUNnOUc1a1ZyZEdpZUwwdTVmTURqZ2phRDlvUmRMSG1pSWhvS1dBd29vd3pWaWdCQ2FOcFluVCtSZGlUbFd6UXdicGFtL0w1SVU4VTdRY2Q4TnM1bForSWFMRmpNS0tNazZ0bDBCVkpXMS9JMlpYZWxhakx0dXBocVU5dEFVZ0FDUHVqNkhqZEFlOEl3eEVSMFdMR1lFUUxRdXJzTkhkZkVORndlb2JUeHBYZmJFQkJyVHJsOHlOQkVaMXZPdUR1NXdyWlJFU0xGWU1STFFpRHhPMUJvbUVSbmpRSEVFRUFLbTgxd3JoTVdraWJMQm9XMFhYWXdZMW5pWWdXS1FZaldoQWFzMEx5aXRUTzdrRGEyeUhJZ0twZFJoaktVOXM2QklqdnJYYlVDZnMxZnhwYlJrUkV1WURCaUJhTXFWcml0UDJlMURlVm5ZMGdFMUIxdXdtNkZQZFZBd0NJUU84N2JneGY5S2F2WVVSRWxIVU1SclJnQ3FxbDFmZEVRaUk4QTVrWnNwSXBCTlRjWVlLaEl2VmhOUUFZT3VkRjl6RlgydXVoaUlnb094aU1hTUZvQ2hWUUdhUU9wMld1bGtlbUVGQzkyd1JUVGVvRjJRRGc3QXlnL1NBWGdpUWlXZ3dZakdoQlNSNU82dzVDekdCbmpDQURsdTAwem1zcVB3RDR4OEs0dHQ4Tzd6Qm5yQkVSNVRNR0kxcFFKb25EYWVGQU5PTmhReENBaWgwR0ZLMUxmUkZJSUw3VzBSc09qTFd4S0p1SUtGOHhHTkdDMGxvVlVPcWx2ZXpTdmRqalRFbzM2Vkc2T2ZXOTFZRFlqTFcrZDkwWWFQUmt0S2VMaUlneWc4R0lGcHpVWGlOWGR3QllvSkJSdEZhTGloMEdTVnVZSkdLNzRrUFhXdzVFZ2t4SFJFVDVoTUdJRnB6VVlCVHlabjQ0YlRKTHZRWlY3ek5DbU9mL0RuZC9DTmYyMitHemNSc1JJcUo4d1dCRUMwNW5WVUNway9iU3M3ZW5mN0hIMlppcTFhamVVd0NaY241ZFIwRjNCTzBIN0JpNTdGdXdYaThpSWtvZGd4RXRQQUV3VlVuck5YSjJCaUJHRmpaWkdNcVZXSEdQV2ZJU0F6Y1NSV0R3akFjZGh6aWxuNGdvMXpFWVVWWkluYllmQ1lsdzlTMzhWSGgxZ1J3cjdqVkRYemFQVmJMalBBTWh0TDA2QmhmM1dTTWl5bGtNUnBRVjJtSWxGRnBwTHo5SGUzYW13Y3ZWQW1ydUtFRGhxdmxONXdlQVNGQkUxeEVuK3Q1emM3VnNJcUljeEdCRVdTRUlnS2xLNG1LUHZjR3N6ZklTWkVENU5qMHFkaGptWFpRTkFHTXRmbHpiYjRkL2pJWFpSRVM1aE1HSXNzYThYTnBxMDJJVWNIWXRiQkgyalN6MUd0VGVXUUM1ZXY3L2RRTE9DSzY5Wm9mdENndXppWWh5QllNUlpZMjJTQUdWVVZwaDgwTFBUa3RFVjZKRTNYMEYwSmdWODM0c01Rb01OSHJRL3JvREFYc2tEYTBqSXFMNVlEQ2lyREl2bHpZN3pUc1VRc2lUL1FDaDFNdXgvSjRDeWNPQk0vRU9oOUQyK3pFTW52R3c5b2lJS0lzRVVlVEdCWlE5UVhjRUxmdkdKSjFUc2xHSDRwdDBHV3FSUkNJdzB1VEQwRGtQeERUTnhGZnFaU2pmYm9DeE1qMmhpM0pUTkNSaXBNa0hWM2NRUVhlRWdaZ3lScVlRb0RMSVlheFNvV2lOZHQ3cnN5MUdnaUJNZkZNWWpDanIyZzg2Sksxc3JUYkpVZitRSllNdGtzNDNHa2JQMnk0RW5lbnJ6VEpXcVZDKzFTQjViem5LZlo2QkVIcFBPR0ZRWElPbG9CTnF0Uk15R1F2eEtUT2lVUVVDQVJQR0hEVndoMWVnY29jcExVdVFMQ1lNUnBSVHhscjk2RHZobG5STzNYMW1hQXJuWCtPVFR0R3dpSUZHRDhaYTA3ZXNnRXdob0hpRER0WlYyclRNaHFQczh3eUUwSHRrQUpYbHA2RFhEV2U3T2JURWVMekY2TzNmaHNyYnl4aU9KcGtjalBpcmxyTE9WSzJHSUpQV3Rac0xSZGcza2lrRVZPd3dvR3FYRVhKVmVycXFvMkVSZzZjOXVMYmZ2cUQ3eFZGbVJFTWllazg0VVZseGtxR0lza0t2RzBabCtTbjBubkFpR21LL1NDSU1ScFIxY3BVQTR6SnA5VFNPamtEYWFuclN6VlN0UnQwREZ1aEwwL2R1ekc4UG8vMmdBNzNIWFFpNnMxOThUcWtaYWZMQm9MZ0d2WFlrMjAyaEpVeXZHNFpCY1EwalRiNXNOeVVuTVJoUlRwQTZPeTNzajhMVm03dGJheWgxTXRUY1dZRFNUWG9JYWF4enRMY0gwUHE3TWZTZmRDUHN5OUZrU0ROeWRRZGhLZWpNZGpPSVlDbm9oS3NuZDMrSFpoT0RFZVVFUTRVS2NyVzBCREhXa3AwdFFwSWxDRURST2kyV3AyRWoyc25FS0REYTdFZkx2dGowL215dEJrN1NCZDBScU5YT2JEZURDR3ExRTBFWGU1OFRZVENpbkNESWdJSmFhYjFHN3Y1Z1hnd3JhYTBLMU4xdlJtR0R0SlcrNXhLTmlCaTU3RVBMUzZNWXZ1amxkTzg4RUEyTG5IMUdPVUVtQy9OM3hnd1lqQ2huU04waUJBRHNiYmxYaEoySVRDbWdmTHNCSys0MVEyTko3Mnk2U0VqRTBEa3ZXdmFOd1hiVkJ6SEtYM1pFUktsaU1LS2NvYlVxb0RKSkczSWFhL1BuYkJGMklscXJBaXZ1TTZOc2l4NHlSWG9YV1F2N294ZzQ1VUhMeTJPd1gvT0RDM0VRRVVuSFlFUTVSWElSdGkrM2k3QVRFUVRBdWthTCtnY3RrbWZqSlNQa2lhTDNIVGRhOW8zQzF1UkRoRk55aVlpU3htQkVPY1ZTcDVFOGl5dWRDeW91SktWZWh1cmRKbFRmYm9KU2wvNy9paUZQRkFPblBXaCtZUlFEcHp4NVVZOUZSSlJ0REVhVVV4UmFHWXhWRW91dys0STVzYkZzcW94Vkt0US9hSUYxdFJiSXdCWkcwYkFJMjFVZld2YU5vZXVJRTk0aExoUkpSRFFUQmlQS09ZVXJwUmRoajdYbVJ4SDJUR1JLQVdWYjlhaTd6d3l0TlhOYm5iaTZnMmgvM1lHMi9YYlkyM04za1V3aW9teGhNS0tjb3k5VlFtVmMzRVhZTTlGWUZGaHhqeG5MZGhyVHV2YlJqZnlqWWZRZWQ2RTVQdFUvRWxnRTN6d2lvalJnTUtMY0kwanZOUXI3b25EbldSSDJqSVRZbWs3MUQxbFF2dDBBaFNaei8wM0R2aWlHem5seDljVXg5Qnh6d2RVYlhCUUJrNGdvVmJtMVBUbFJuSG1GQm9ObnZaTFc1Qmx0OWNOWWxmNVpYdGtpeUlEQ0JnM01LOVN3WGZGaDVMSXZZNXMraWhFUmpzNEFISjBCeU5VeUZOU3FZSzdWUUZ2RVh4RkV0TFR3dHg3bEpMbGFRRUdOQ3ZiMjVHdUh4b3V3bGZyTURVRmxnMHdob1BnbUhRcFhhakZ5eVF2YlZYOUdGM0dNQktJWXZlckg2RlUvVkVZNXpNdlZLS2hWU3g3ZUpDTEtSeHhLbzV4bGFkQktQbWUwT1QrbjdpZERyaFpRdWtXUGxZOVlZS25YWkdRRzI0MkNyZ2lHem52Ujh2SVlyaDJ3WTdUWnozb2tJbHJVMkdORU9VdFhwSURHcklEZm52emVVbU10ZmhUZnBJTk11UUNwSVV1VU9oa3FkaGhnWGFQRjBEa3ZuRjBMTXlQUE54S0diOFNOZ1ZPeFRYOExhdFd4elg5VmkvZDdUVVJMRDRNUjVUUkxnd2I5NzdtVHZuOGtKR0tzelI5YkUyaVJVNXZrcU5wbGhIOU1pNUhMUGpnN0F3dXlEWWdvQXE3ZUlGeTlRUWdDb0N0VndsaXBnbkdaS3FNejZZaUlGZ0tERWVVMGM2MGFnNmM5a25hQnRsM3hvM0NWVnZJSzJ2bEtZMUZnMlU0alFwdjFHTDNxdzFpckg1SGd3bXdESW9xQVp5QUV6MEFJQTQwZXFBdmtNQzVUd1ZpaGdyWklDWUdEOVVTVVp4aU1LS2ZKbEFJS2xxc3gxcEo4N1ZESUU0R3JPd0JUdGJRVnRQT2RVaWRENldZOWl0ZnJZRy96dzNiRnYrRGJnQVFjRVFRY1BveGM4a0dtRUtBdlZVSmZwb1NoVEFXMW1iMUpSSlQ3R0l3bzV4V3UxRWdLUmdCZ2EvSXR1V0EwVHFZUVVMaEtDMHVERnE2ZUlHeE5QbmlIRjM0YmtHaFluQmh5QXp4UWFHVXdsQ21oSzFGQ1Y2eUUyaVJma0FKeUlpSXBHSXdvNTJrc0N1aUtGUENPSkYrRTdSMEp3enNTaG00SnI4TWpDSUNwU2dWVGxRcStrVEJHcnZoaWhkb0xNOG8yVGRnWGhiMDlNTEVFZzF3bFFGZXNqSDhvb0xVcUlNaVpsSWdvdTVidVh3M0tLOVkxV25pUHVpU2RZMnZ5UWJmTG1LRVc1UmR0a1FKVjd6TWk1TkhCZHNVUGU1c2ZrUXd0RnBtc1NIQnlqMUpzUVV1TlJRRk5vUUxhK0lmYXJHQ2RFaEV0S0FZanlndkdLalZVQnEra21obG5kd0JCdDQ0enBTWlI2dVVvMjZwSHlTWWRYTjFCakxYNTRSbFkrR0cyUk1RbzRMT0Y0Yk9GTVJZL0pzZ0F0VGtXa2pTRkNtZ0s1RkFYeUNGWE15MFJVV1l3R0ZGZUVBVEF1bHFEL2xPZTVFOFNnZEdyZnBSdDFXZXVZWGxLSmhkUVVCdGIwVHJvanNEZUZvRDltaDhoYjI0dDNpaEdZeHZlK2tlbkRxTXExREtvemJHUXBDNVFRRjBnaDhvb2gxSXJZOTFTbXR6OTk4OEJBQjdiMVlBdlBMQnhRYS85MDljdVlOL3hWbnhnWnowK2ZjLzZCYjAyRVlNUjVRMXpuUVpENTcyU3BxS1B0ZnBSdkY3SFJRaG5vVExJVWJKUmgrSU5PbmdHZ25CMEJPRHNDa3BhSW1HaGhRTlJoQWVqOEF4TzdlMFNaQUpVQmhtVUJqbFVCaGxVQnZuRTUwcWRqRDFOZWVLbDQ2M3dCOE40NmUxV0JpTmFjQXhHbERka0NnR0ZEVm9NWC9RbWZVNDBMR0tzMVkraXRZdC93Y2Y1RWdUQVVLNkNvVnlGOHB0RnVIdGpJY25WRzhybzNtenBKRVpGQkp3UkJKeUpoMXdGR2FEUXlxSFV5YURReWliK1ZXaGxVR2dFeUZVeXlOWHhmNVVDZTU4eTZGcS9BeXZLQ3hMZTl1Q09GWGpseERVOGZHdmRBcmVLaU1HSThremhLZzFHTG5zaFNoanhHYjNxZzNXMWxrVzhFc2prQWt6VmFwaXExWWlFUkxpNmczQjBCdUFaQ0VyNjN1Y2FNUnBiNXlya1NhSldUWWpObkpPclpiRi9sVExJRkxHQUxpZ0V5QlFDWlBMNHZ3cEFVQWdRQkNIMk9oTmlRVk9RQ1ZNL0p4eTUwSU5uRGx4QTc0Z2JyMy9yd3dudjg0VUhOaTc0OEIzUk9BWWp5aXNLalF6bUZScU10VXBZOE5FYmhhTXpBUFB5cGJtdTBYekpsUUxNSzlRd3IxQWpHaExoN2cvQzJSMkV1eSs0WUN0c1o0VUlSQUlpSW9HRlhTUnpzV3Zxc3FGM0pQbHRmb2dXR29NUjVSM3JHcTJrWUFRQXd4ZTlLS2hWTDVsdFFqSkZwcnpla3lSR0FlOVFDSzZlSUp3OXdlUjZZWWlJY2h5REVlVWR0VWtPWTZWcVl2MmJaQVNkRVRnNjJHdVVUb0lNMEpmRnR2d28yNlpIMEJXQnV6OEVkMzhRbm9GUVRoZHZFeEhOaE1HSThsTFJXcTJrWUFTdzF5alRWRVk1Q28xeUZEWm9ZbXNTallRbWdwSi9OQXlST1NsdEprK2wvOHk5Ni9ITWdZdDQvWFFIN080QUhyOXJMZjcwcm5WVDd0L1daOGR6UjV0eHRtMElkcmNmZW8wU0t5c3R1UC9tRmJoOS9iS1UydERhWjhlQlUrMDQzejZDZ1ZFUGd1RUlDdlJxM0ZSYmhJL3VYb1dWbFphRWJaN3AyT1I2b3grOWVnN1BIMjJlZG55eVBwc2IrOTVweGVtV1FmU1BlaENKaXJBWU5GaFhZOFVETzFaZ1UxMUp3dk51WEliZ2JOc1FmblA0Q3E1MGp5SVlqcUM4MElDN05sZmp3N2V2Z2tJdXZURHh5SVVldkhLaURjMDlZL0FId3lpMTZISEh4aXA4L0k0MStObkJpeGw3WHBRK0RFYVVsM1FsU21pdEN2aHN5VzhUd2w2amhTUElZajhqWFlrU0pSdDFpSVpGZUlmRDhBNkg0QjBNd1dzTFE0d3dLYVhEOTE1b3hNSEdqaGx2Zi81b00zNjgvenlpazJZV09yMUJOTFlNb3JGbEVIZHVyc0hmZldRN0JBbnZHSDV6K0FwKyt0cUZhY2R0VGgvK2NMNGJiMS9xeFQvKzhhMjRkVzJGcE9lU3JKZU90K0pIcjU1RE9ESjFKc0N3dzR2RDU3MDRmTDRiOTI1YmpyLzg0RmJJWnlsNmYvNW9NMzcwNnJrcHg3cUduSGptd0VVMGRZL2ltMys2TStrMmlhS0liejkzRW0rYzdweHl2TS9teHJPSG1uQzJiUWoxTjRURlREMHZtaDhHSThwYlJXdTE2SmE0VFFoN2piSkRwaEJnS0ZmQ1VLNEVFSnRXNzdPRjRSMktoU1hmYUJoaFh4NVBkOHVTdG40N3pyWU40ZEdkSzdGM2F5Mzh3VERFU1YxenI1L3VuUGpEdjZtdUJJL3Rha0I1b1I2akxqOSs5MjRiamx6b3dadG5Pckc4eklTUDdsNmQ5SFg3Ykc0bzVETHMzckFNdDZ5cFFLWFZBSVZjaGxQTkEvalp3VXNJaGlQNFB5K2N3cThhSG9SU0VldDErZm5YN2dNUUMxWDdUN1pQT1NiRmdWTWRlUHJsTXdDQUVyTU9IOTI5Q211cXJaRExaR2dmY09DM3g1clIwanVHMTA2MVE2dFc0TThlMnBUd2NTNTJqT0JxenlqdTJGaUYrMjllQWJOQmd5dmROdnowdFF1d3V3TjQ1M0lmamwzc3hmdHVxa3lxWGI5NDgvSkVLS3F2TU9PamUxYWp0dFFFcHllSTM1KzhoamZQZE9GYXZ5UGp6NHZtajhHSThsWXEyNFN3MXlnM0NMTHJHOGdDc1RXbXdyNG9mS1BoaVcxQi9MWXd3Z0dHcGRtY2FZMkZva1IvSkozZUlQNXQzMmtBd0QzYmF2RTNIOW8rOFlhZ3VzU0VUWFVsK05aL3ZZYzN6M1RpTjRldjRBTzNyWVJhbWR6Mk9XdXFyZmpZbnRXb3NCcW1IRjllVmdDNVRJWWZ2bklXZG5jQXAxc0hzV04xT1FCTTNGZXZVVTdjLzhiejUySjNCL0Q5K0hOYVhsYUE3MzUrRDR3NjFjVHRLOG9Mc0h2RE12ekR6NDZoc1dVUUw3N2RndnR2WG83YTB1bnJKVjNwSHNXSDN0ZUFMejU0ZlZtQTJsSVRxb3BOK01zZkhnSUF2SEdtTTZsZ05Penc0dGR2WFFFQXJLdXg0c25QN1prSWhBQ3dZVVV4eWl4NlBIdW9LZVBQaSthUEs3dFEzb3B0RXlKOTRjYmhpMTdXdStRZ2hWWUdZNlVLSlJ0MHFMbkRoRldQRmFMaEE0V28zbU5DNlNZOUNtclYwRmdVWEE5b0VxVkNoais5YTIzQzIxNDkwUVp2SUl3Q3ZScC84Y2lXaEwya0g3bTlBUURnOW9Wd3ZuMDQ2ZXZldDMzNWpLSG05ZzNYYTVabTZ5Rkp4U3NuMmhBSXhkNElmZTNEMjZlRWgzRUt1UXgvOWNHdEUwT0RyNTY0bHZDeFREb1ZQbjN2VGRPT3I2dXhZa1c1R1FEUTNETTI3ZlpFRHB6cW1Caisrc3FqVzZlRW9uR1AzN1VPcFJaZHd2UFQrYnhvL3RoalJIbk5YSy9HOENXdnBHRVk5aHJsRDZWZUJxVmVCZW5Da0tFQUFDQUFTVVJCVk9Pa04rMmlDSVJjRWZnZEVRVHNZUVNjRVFUZEVZUmMwU1hYdzdTdXBnZ0c3ZlEvb2dCd3Nua0FBTEJoZVRGc1RsL0MrOGduRlJlM0R6aXd2YUVzNWJaNEF5SDBqcmpSTTJtTklvOWYyZ1NKdVRTMkRBS0k5YURjV053OVdhbEZqOVZWaFdqcXN1RjgrMGpDKzJ5dUw0VktrYmlIckw3Q2pHdjlkamc4Z2FUYWRiWnRDQUJRVzFxQTVXV0plM0hrTWdHYjYwcngycW4yYWJlbDgzblIvREVZVVY2VHlRVVUzNlJELzBscEM4YXgxaWgvQ1FLZ01zbWhNc21CcXFtaElCb1NFWFJIRUhSRkVIUkhFWFJGRVBKRUVmSkZFUFpHRjkyQ2xNdUtaaDZLNmh4MEFnQ09YdXpCMFlzOWN6Nld5eXN0eExRUE9QRG1tVTVjN3JLaGE4aVZNRVJFMHJ5VlRQZHdyS2F3dm1MMkltWWdOaXpXMUdYRGtEM3h4dE5XazJiR2M0M3hzQmtNSnpkTTN6VVViMWVsZWRiN0diVEtoTWZUK2J4by9oaU1LTzlaNnRVWXVlU1Z0RE04ZTQwV0o1bFNnTWFpZ01hUytGZGJOQ3dpN0lzaTdJc2k1STBpNUl2R0FsTWdpbkJBUkNRUWphMTJIY3lQRUtWUnpmd3IzT01QelhoYklqZk9oSnJOLzMzbEhGNTR1M2xpU0ZxdGxLTzJ0QUFWVmowcXJJYUpLZW5wNXZiRnd0dE1BV095OGUrTkw1QjQ1cXBzbG5kRlV0OHd1ZUx0TXM3UWV6ZVhkRDR2bWo4R0k4cDdnaXpXYTlUM0hudU5hSFl5aFFDVlVRNlZjZTRpWTFIRWxLQVVEY2VDVlRRc1Fvei9PL2xEak1TbWJJdFJBR0xzZkRFcXhqNlB4bTd6REVnTEsvT2hWaXJnRFlUdzhLMzErSXRITnFmdGNWODUwWWJmSG9zRm4vdTJMOGVIZGpXZ3V0ZzA1ZjlScG9LUlJxV0F4eDlLS2hUNGc3SDd6RFRVbUU3anp6MFVuajFjaG1ZSW43bjZ2SllxQmlOYUZNeDFHZ3hmOGlMa1lhOFJwWWNneFBibVUyZ0FJTG5aV25PNTlPekMxWVdVbUxYb0dBeWgzNWJlZmNsKzkyNGJnRmg5MDE5L2FOdTAyOGQ3UHpLaHJGQ1B0ajQ3MnZydGM5NjNJejZVdUt6SW1MSDJqRFByTlJoMmVORXpNdnZ5SVRQOUxITDFlUzFWbkpWR2k0SWdBNHJYSjU3eE1admhDOTY4M2kyZWFDYnJhb29BQU9mYmg1TXVJazdHZUQxTnc3TEU5VEJuNG9YSU01bThrR1JVWWczUzV2aXF6ODA5WStnWW5IbkcyK0NZQjFlNlJ3RUEyeHBLSlYwakZlUGZpNHNkSXhoMUpkN0gwZTRPNEd4YjRwbC91ZnE4bGlvR0kxbzB6TXMxVUJta3ZiTVB1aUtTTjZRbHlnZjNiS3NGQUFSQ0VmeWYzNTZhc1labzFPWEhxZmdNdG1TTXorUnE2WjArbGQzbERTWmNFWHN5bmZyNlFNV2czWnYwZFFIZ29WdnFJSXN2MS9Ea2N5ZmhEVXdmbWd4SG92amVDNDBRUlJGcXBSd1AzVkluNlJxcDJCMWZvaUFjaWVMNyswNVBXdzRrR2hYeHZSZE96VmpNbmF2UGE2bGlNS0pGSTlWZW82SHozcndvdENXU1lrMjFGWGR1cmdZQUhML2NoejkvK2swY2JPekF0WDQ3T2dZZGVMZXBEOS9mZHhxZmVITC9qRDBaaVd5c0t3WVE2eDM1MW4rOWg2WXVHem9HblRqWTJJRXYvZHNia010bS83TXllVHI3VC9hZng3VitCdzZkN1VycTJoVldBejU1ZDJ3ZnVPYWVNWHp4cWRmeHlvazJ0UFhaMFQ0UWU1d3YvK0RReFBUM0wzOWdDd3IwNlIwcS84bis4M2o0SDEvRWZ4eThPSEhzOXZWVnFLdUl6VWc3ZHJFWFgzL21DRTQxRDZCenlJbDNMdmZocXo4K2pIZWErckM2cWpCbm54ZGR4eG9qV2xRS2xxc3hmTkdMb0N2NTFiQWpnU2hHTG5sUnVsbWZ3WllSTGJ5Lyt1QTJ1SDBobkxqU2o3WStPNTU4N3VTMCt3Z0NVRmFZL0J1S3o5eTdIdWV2RGNQakQrSE5NNTE0ODh6MXZjRk1PaFcrKzRXZCtOejNEczU0L3ZaVlpTZ3g2ekJrOStMSWhSNGN1UkJiU3VEOW02cVR1djdIOXF5Qnh4L0dmeCs1Z3Y1UkQ1NTY4ZlMwKzhobEFqNS8vMGJzM1ZxYjlQTksxcjUzMnVBUGh2SGlzUlo4YXU5TkU5Zjd4eisrRlYvOTk4TVlkdmdtOXFHYjdJc1Bic1NJd3pjeEZKWnJ6NHV1WXpDaVJVVVFnSklOT3ZTOExXMFBOZHNWSHl3cnBRL0ZFZVV5dFZLT2YvckUrM0RrUWpjT05uYWl1WGNVTG04UWFxVWNwUlk5MWk4dndyM2Jscys2cU9DTmFrcE0rTUZmM0lYL2ZPTXl6clFPd3U0Sm9FQ254dlpWWmZqRTNldFFZcDQ5WktrVWNuenJNN2ZqNlpmUDRHTEhDRVFSV0ZPZHVDY2xFVUVBUG52ZmV1eGFYNGw5eDF0eHZuMFlJdzRmQkVGQW1VV1B6ZlVsZUhUblNsUVZaNlk0K2VGYjZ2RHl1MjE0NUxiNktjY3JyQWI4NkN0NzhldkRWL0QycFY0TTJiM1FxT1JZVTJYRlIzYXZ3cWE2a29sdFB4S3RqSjN0NTBYWENhTEl6UkZvY1JGRm9PMlZNUVNjeWZjYUFZQ3BXbzJxWGZ5bFE1bHo2ZGtSckZ2OVFyYWJRVm55alY4ZXg3R0x2U2d1ME9KWFgzOHcyODNCcFNzZnhMby9Mc3AyTTNLQ01HbFdBR3VNYU5FUkJLQjRnL1JhSTJkWEFON2hoVnRuaG9pV0RsRUVybmJIQ3RhclMweFpiZzNOaHNHSUZxV0NhalhVQmRLSHhRWWFQUUQ3VUlrb3pScGJCakRzaU0zQzIxelBxZmE1ak1HSUZpY0JLTmtvdlpqYVp3dkQzcEcrTlYrSWFHbDQ0M1RudEduNjQ0WWRYanoxVXF5K1NLMlU0KzR0TlF2WU1wS0t4ZGUwYUptcVZOQ1hLT0Vaa2pZOE5uVFdBMU9WQ2pJRjl3b2hvdVE4K2Z4SlBIdW9DWHUzMW1KZGpSVkduUXBPYnhCbjI0YncwdkhXaVJYQlA3bjNKaFFhWjk3QWxyS1B3WWdXdGJKdGVyVDlmdTVsOWljTGVhT3dYZkdoK0NicGRVcEV0RFFKQUhwR1hIam1RT0lGTG1VeUFZL2Z1UmFQN1dwWTJJYVJaQXhHdEtocExBcFk2aldTVjdjZXVlU0RwVTREaFphanpVUTB0KzkvNlU0Y2JPekFoWTRSOU52YzhBVWowQ2psS0N2VVkxTmRDUjdZc1FJMUxMck9Dd3hHdE9pVmJOVEIwUmxBTkpSOFZYVTBMR0xvbkJjVnR4Z3kyRElpV2l4V1Zsb2tyUWRGdVl0dmgyblJVMmhrS1EyTGpiWDU0UjhOWjZCRlJFU1VxeGlNYUVtd3JrNXRWZXUrRSs0Wlo1b1FFZEhpdzJCRVM0SWdFMUMySllYcCs2TmhqRjcxWmFCRlJFU1VpeGlNYU1rd1ZxbWdMMU5LUG0vb25CY2hqN1R0UllpSUtEOHhHTkdTVXJaVkg1dFhLMEUwTEtMdlBVOW1Ha1JFUkRtRndZaVdGSTA1Tm4xZktuZGZFSTVPcm9oTlJMVFlNUmpSa2xPeVVRZTVVdnFxMWdPblBJZ0VXWWxOUkxTWU1SalJrcU5ReTFDOFh2cjAvYkEvaXNIVEhGSWpJbHJNR0l4b1NTcGNwWVhLSkgzNi9saWJINTVCYVh1dkVSRlIvbUF3b2lWSmtBRVYyMU5iMWJydmhCdGloRU5xUkVTTEVZTVJMVm42TWlVc2RkSUxzWU91Q0lZdmNtMGprazZtRUJDTmNpY215cjVvVkFHWlFucXQ1VkxBWUVSTFd1a1dmVW9ieFk1YzhpSmc1OXBHSkkzS0lFY2d3STFFS2ZzQ0FSTlVSdW5sQkVzQmd4RXRhWEtWZ1BJVWh0UkVFZWc5NFFJNG9rWVMvUC90M1hsdzNPZDkzL0hQNy9mYkE3dUxYZHdBU1Z3a2VJZ1FUVWtVYVZIVVNWbUhiU2srcFBoSW1sSFNUcE8wMHpTVHVGZlNUcWVWcGpNZHR4clg5VGlkamxzbms2bHJ1NjFreTNJc3l6b29VWWNsVWVJbGtoSm9raUJ4RURkQVlPOTd0My9zRWlMRkpRa3NGbGhnOFg3OXMrTHUvbjc0Z2hvdVBuaWU3L004M25hSHB2MmQ1UzREMExTL1U5NDJSN25MV0pZSVJsajFmTzBPK1RxYzg3NHVPcG5TWkE5VGFwaTd4bTZYUXFrdWhTTk41UzRGcTFnNDBxUlFxa3VOM2E1eWw3SXNFWXdBU1d0M2VXUTU1ai9mUG40MHJPaFVhaEVxUWlVeTdZWmFkL3MwTkxLTGNJU3lDRWVhTkRTeVM2MjdmVEtMMk05dE5UQ3lXYzRPQnlScHBqZW1vWGREODc3TzRiVzA4Zk8xZk1oZ3pzS2pTUTBkQ0tqYWRsWjFOZjF5T2dNeVRRSTJGa2NtWTFNODd0TzB2MU9oVkpkYWQvdUtPamV5a2htR01mc0JUakFDTHRHM3o2L3c2UHozS2FydGNxcDFqM2NSS2tLbHlpU3ptdXlKS25nK29VUXdyVXlLajJJc0R0Tm15T0cxNUcxenFMSGJ4Uzl4QlJDTWdLdEloTkxxZlg2bXFCOVNiWGQ2VmJOKy9yMUtBSUR5dWpRWTBXTUVYTUpSYmFuNTV2a2ZGeUpKdysrRmxBaXhoQjhBVmpLQ0VmQUo5VGU0NUdxYy95WjhtV1JXNTM4ZFZEYXpDRVVCQUpZRXdRajRCTU9RV25kN1pSVHhyeU02bWRMRThVanBpd0lBTEFtQ0VWQ0FzOVpTNDdiaXB0UW1Ua1E0YUJZQVZpaUNFWEFWVFo5eXk5VlEzTGxXUTI4SGxZNnpyZ0VBVmhxQ0VYQVZoaW0xM2VXVlZjVFMxbVFrbzZGM2c0dFFGUUJnTVJHTWdHdHdWRnRhZC92OHoxS1RwT0Q1aEM2Y2lwVzRJZ0RBWWlJWUFkZmg2M0NxZm5OVlVkZU9IZ29yT3NtT3hnQ3dVaENNZ0RsbzJlbFJWZTM4KzQyeW1hd0dYZzhvR1dFTlB3Q3NCQVFqWUE1TXkxRGJYVjZadHZuM0c2VmlHUTNzRDNEa0F3Q3NBQVFqWUk2Y05aYlc3dklVZFcxc09xV2hkMElTMlFnQWxqV0NFVEFQdFJ1cmlqNFBMVEFRMThRSk5uOEVnT1dNWUFUTTA3cmJxdVh3V2tWZE8zNHNvc0JBdk1RVkFRQktoV0FFekpOcE45UitWM0ZIaGtqUzBOc2h4YVpacVFZQXl4SEJDQ2hDVmIxTkxiY1cxMitVU1djMXNEK2dWSlNWYWdDdzNCQ01nQ0kxM09DU3Q4MVIxTFhKU0VZRGJ3U1VUZE9ORFFETENjRUlXSURXUFY3WlBjWDFHMFVuVXhvK0VDcHhSUUNBaFNBWUFRdGdPUXgxN0MxdWZ5TkptamtYMStSSDBSSlhCUUFvRnNFSVdLQ3FXcHRhOXhSM25wb2tqUjBKS3pDWUtHRkZBSUJpRVl5QUV2QjFPTlcwM1YzMDllZmZDaWc4bGl4aFJRQ0FZaENNZ0JKcDN1NHV1aGs3bTVFRzlnY1VuV0laUHdDVUU4RUlLQlZEYXJ2REsyZE5jYzNZbVZSVy9hOEZGQStrUzF3WUFHQ3VDRVpBQ1psMlF4MzMrbVE1aTJ2R1RzY3o2dC9uVnpMQ0hrY0FVQTRFSTZERUhGNUxIWHRyWkZqRmhhTmtKQmVPMG5IQ0VRQXNOWUlSc0FqY2pUYTEzVkg4U3JWNElLMitmUUdsNDJ3QUNRQkxpV0FFTEJKZmgxTnJkaFozYklna3hhWlQ2dHZuSnh3QndCSWlHQUdMcUdHclN3MWJYVVZmUHh1T0VvUWpBRmdLQkNOZ2tiWGM2cEd2dmJobC9GSStITDFDT0FLQXBVQXdBaGFaWVVpdGQzcmxicllYZlE5R2pnQmdhUkNNZ0NWZ1dvWTY5L3JrcXJjVmZZL1loZHpJVVNyR2FqVUFXQ3dFSTJDSm1IWkRuWi94RmIwQnBKUWJPVHIza2wvSk1KdEFBc0JpSUJnQlM4aHltdXI4VEkzc251TERVU0tZMXRrWC9ZcjdDVWNBVUdvRUkyQ0oyZDJtMWovZ2s4MVYvRCsvVkRTamN5L05jTFlhQUpRWXdRZ29BMGUxcGZXZnFaSGxLRzUzYkVsS0o3THFlOFd2OEdpeWhKVUJ3T3BtWkxOWmxya0FaVktLVFJ3TlUxcTMyNnZhTG1jSkt3T0ExY013ak5uZlVnbEdRSm5GWmxMcWV5V3c0TFBSbXJhNzFYeVR1MFJWQWNEcVFUQUNscG40VERxM0ZIK0I0YWhtdlZPdHQxY1hmWUF0QUt4R0JDTmdHWXI3MHlYWnA4amRaRmY3dlY3Wm5MUVFBc0JjRUl5QVpTb2V5SWVqNk1MQ2thUGFVc2Q5UGpsOXhXOExBQUNyQmNFSVdNWVN3YlQ2OWdVV3ZJbWphVGZVdXNlN29IUGFBR0ExSUJnQnkxd3FtbEhmcTM3Rlp4YStpV1BqalM0MTMrS1JRZHNSQUJSRU1BSldnSFFpcTRIOUFVVW1GcjVQa2FmRnJyYTd2TEpWMFhjRUFKOUVNQUpXaUV3NnEvTnZCaFVjU2l6NFhuYTNxZmE3ZlhJMUZuK1FMUUJVSW9JUnNJSmtzOUx3dXlITm5JMHQrRjZHS2JYYzRsSERWcGZFMUJvQVNDSVlBU3ZTK0FjUlRaeUlsT1JlMVd2dGF0M2pYZEI1YlZpWVRES3J5WjZvZ29NSkpVSnBaVko4Rks4VXBzMlFvOXFTdDkyaHhtNlhURHUvWmF4MEJDTmdoWm81Rjlmd3UwRmxGN2FhWDVKa09RMjEzdTZWdDQxVmEwc3RQSnJVMElHQXFtMW5WVmZUTDZjeklOUGtRT0NWSXBPeEtSNzNhZHJmcVZDcVM2MjdmZktzc1plN0xDd0F3UWhZd1NLVEtRMitIbGp3UnBBWDFXMnUwcHBiUFRKdC9OYTdGTUtqU1EyOU1hcld0UWZsY1UrVXV4d3NVRGpTcEtHUlhXcTladzNoYUFVakdBRXJYREtjMGNEK2dHSXpwUmxsY1Bvc3RkN2hsYXVCeHV6RmxFbG1kZWFYRjlUYThMbzhyc2x5bDRNU0NVZWFOSFRoSG0xNnVKNXB0UlhxMG1CRWd3R3dBdGs5cGpaOHRxWmswMkR4UUZwblg1elI2T0V3dlM2TGFMSW5xbXJiV1VKUmhmRzRKMVJ0TzZ2Sm5taTVTMEVKRUl5QUZjcTBHV3EveDZlbVQ3bExjOE9zTk5VVFZlL3pNd3FQTG56dkpGd3BPSmhRWFUxL3VjdkFJcWlyNlZmdy9NSzMxVUQ1RVl5QUZjd3dwT2FiM2VyWTY1UGxLTTBRZmlLVVZ0OCt2NGJmRFNtZFlQU29sQktodEp6T1FMbkx3Q0p3T2dOS0JCZStVejNLajJBRVZBQnZxME5kbjY5VlZYM3Blb1NtZTJNNjg0dHBCUWJpSmJ2bmFwZEpaVmw5VnFGTU04VTBkSVVnR0FFVndsRnRxZXVoR3RWdHFpclpQVlBSakFiZkRLcnZaYjlpMC94QUIxRDVDRVpBQlRFc1ErdDJWNnQxajFlbVZiclZNZUh4cEhwZm1OSElleUdsNDZYWkpnQUFsaU9DRVZDQmFydWN1YW0xdWhJdXY4OUtGMDdIZFBybjA1cjZUYlFrbTB3Q3dISkRNQUlxbExQR1V0Zm5hdFc0elZYUys2WVRXWTBlREt2M2wvUWZBYWc4QkNPZ2dsMDhOSGJEUXpXeWU2eVMzanZ1VDJ2d3phQjZYNWhSYUpobHlnQXFBOEVJV0FYY1RYWnRlcVJXdFYybGE4eStLSFlocGY3WEFqcjNrbC9oTWZZL0FyQ3lFWXlBVmNLMEcycmRVNjMyZTN5eVZaWCtuMzVrSXFtK1YvenEyK2RYWklLQUJHQmw0bUFrWUpYeHRUdmthYW5UMkpHd3BzL0VTbjcvOEdoUzUwYjljamZhMUhDalc5NDJod3lPandLd1FoQ01nRlhJY3VTVzlkZHVjR3I0UUVqeFFPbDM3STFNcGhSNUl5Q0gxMUpEdDB1MVhjNlNiaUVBQUl1QnFUUmdGWE0zMjdYeGtWbzFiWGZMV0tSUGcwUXdyWkgzUWpyMTdMUW1qa2VVaXJIT0g4RHl4WWdSc01vWnBxSG1tOXlxNlhScTVMMlF3dU9MMHgrVWptYzBmaXlpaVJNUmVkdWNxdHRVcGVvMWRvbEJKQURMQ01FSWdLVGN2a2ZySDZ4UllEQ2hzY05oSlVLTGN5Qm1OaU1GQnVJS0RNVGxxTFpVdDZsS3RWMU8yVndNWUFNb1A0SVJnTXY0MmgzeXJyTnI2amN4VFp5SUtKTmN2SU14RTZHMHhvNkdOZjVCV040MmgybzNWcWw2cldQUnB2VUE0SG9JUmdDdVlGaUdHbS9NTlV5UGZ4QlpsTlZybDhwbXBjQmdRb0hCaEN5SElXK2JVeldkRG5uV0VKSUFMQzJDRVlDcnNsV1pXcmU3V3ZWYnFqUjJOTElrTzF5bkUxbk5uSTFwNW14TWxzT1FyOE9wbWs2bjNDMTJsdjBEV0hRRUl3RFhWVlZuVStkOVBrVW1raG8vRmxGNGRHazJjRXduc3BvK0U5UDBtWmdzcDZucXRYWlZyM09vZXAxZE5pZERTUUJLajJBRVlNN2NUWGF0djc5RzRmR2t4aitJS0xKSUs5Z0tTY2N6OHZmRjVlL0xIVnpyYXJDcGVtMHVKTGthR1UwQ1VCb0VJd0R6NW1tMmE4T0ROUXFQNWthUXluRUVTSFFxcGVoVVNoTW5KTXR1eU4xaWw3dkpMbmVUVGE1Nm13dzJrd1JRQklJUmdLSjUxdGkxWVUyTndtTkpUZlZFRlJ4YS9CNmtRdExKcklMbkV3cWV6MzE5dzVSYzlUYTVtajRPUzR0eFBoeUF5a013QXJCZ25oYTdQQzEyeFFOcFRaMk1hdVpzWE5uMDRpM3p2NTVzSm44a3lXUktVejFSU1pMTlphcXExcWFxV2t2T2k0ODFGaU5MQUM1RE1BSlFNazZmcFhXM1ZhdmxacmN1bklycHdxbllzamtDSkJYTktCUk5LRFJ5eVpPRzVQVG1ncExEYThyaHNXU3ZObVgzV0xKN1RNNTJBMVloZ2hHQWtyT2NwcHEydTlWNG8wdisvb1NtejhUSzBvZDBYVmtwSGtoZjlSQmRXNVVwdXljZmxOeW1MS2NoeTVGN3REa3YvN05wSTBRQmxZQmdCR0RSR0phaDJpNm5hcnVjaWdmU211bU5hZVpzZk5tTUlsMVBLcFpSS3BaUmRDcDEzZmNhcG1SYWhnelRrR0hsenFBenpFc2ZsNkJnQUF0R01BS3dKSncrU3kwN1BHcSsyYVBnVUc0VUtUU1NrTXJYaWxSUzJZeVV6bVJWTWQ4UXNFb1JqQUFzS2NQTW5jZm1hM2NvR2NrbzBCK1hmeUN1Nk9UMVIyVUFZTEVSakFDVWpkMXRxcUhicFladVZ5NGtEY1FWR0Vnc3ozNmtaZVRCdjN4YWt2U1Z1N2ZvSHoxeWM4SDNmTy81RC9UTW02Y2tTUzkvODZ1WHZaYk5adlhxMFFHOWZMaGZaNFpuRklvbTVITGExTm5zMDcwM3RldlJPemNYdkdmdjhJeWVmdk9VanZhT2F5WVVrNmZLcnMydGRYcjR0aTdkczczdHVyWCt3ODl0MTkrOGVFSXZIKzdUVENpdXh4KzRVYi8vd0xacmZxOXZIRCt2WHh6bzFhbnowNG9sVW1xcDgraSttOXYxdS9kMTYyOWZPbkhWNy9HaTRhbVFubnZuakE2Zkh0UEloYkRTbWF6cXFxdTByYk5Cait6dTBpMGJtNi81OWJINkVJd0FMQXQydDZtR3JTNDFiTTJIcE1GY1NJcE9KSlZsZHFwa0l2R1UvdjMvK3JXTzlvNWY5bndvbXRTSC9WT2FERVFMQnFObjNqeWwvL25DTVdVeUgvL1BDRVFTT25SNlRJZE9qK24rSFozNmk2OTlXc1kxdGlELzlrOFA2YVZEZlhPcU01dk42ajgvL2I1ZU9keC8yZlBEVXlIOThOVWVIZTBkMTZiV3VtdmU0MmR2bjlIM252OUFxZlRsUFcwVC9vajJINHRvLzdGQmZXN1hCdjM1WXp0bG1UVFBJNGRnQkdEWnNidE5OZHpnVXNNTkxxVVRXWVhIa2dvTkp4UWFTU2daWGhtTjI4dlZYLy9xK0d3byt1S2VUWHBnUjRjOFZYWk5CV0k2ZW5aY2gwK1BYWEhOeTRmNzliM25QNUFrM2JLeFdWKzVlNHZXMW50MElSalQzNzNicXplT245ZStJLzNhc01hbnI5Kzd0ZURYN1IyWjBkSGVjVDE2NTJZOXRITzlZb21Vc3RkSXZEL1k5OUZzS05xMHJsWmYzN3RWNjF0OENvUVQrdVg3WjdYdnlJRE9qdml2ZXYyTEIvdjAzMzUrUkpMVVhPdlcxKys5UWQwZERiSk1VK2RHL2ZySlc2ZDBlbWhhdnpwNFRpNm5UZi9rQzdmTTdTOFFGWTlnQkdCWnN4ekdiRStTbEZ0ZUh4cEpLRFNjVkdROHFVeUs0YVQ1ZVAzWW9DVHB6bTJ0K3RNdjdaaDl2cVBacHgyYm12WDQvVGRlOXY1QUpLRy9ldTZ3Sk9tenU5YnJuLy8ycDJmUHBldG85dW1XamMzNjV2OTlUL3VPOU92LzdEK3BMOSt4V1U2N2RjWFhQWEltRjRybUVrQW0vQkg5K0xXVGtxUnRuUTE2Nm8vMnltNzdlRm5mVFYxTldsUG4wUTlmN1NsNC9Vd29ydS9tYTk2d3BrYmYrdU85OHJvZHM2OTNyYTNSdlRlMTZkLys3VnM2ZEhwTXovNzZ0QjYrYllQV3Q5UmN0elpVUGhhUUFsaFJuRDVMRFRlNDFIbWZUMXUvMnFDdXo5WnF6VTZQZkIxTzJkMThwRjFQSko3cjMvSzZIQVZmdDFtWC94MCtmNkJYa1hoS05SNm4vdlJMdHhZOHJQZHI5MnlSbEp1T08zWnVvdUI5N1RaVHYvL0FqUVZmKzZRWEQvYk5Ubi85MmFNN0x3dEZGejMrd0RhMTFMa0xYditMQTcyS0ozTjdVLzNMcjM3NnNsQjBrYzB5OVkzSGRzNU8vVDEvNE95Y2FrUGxZOFFJd0lwbG1KS3IwU1pYbzAwTitSbWNaQ1NqeUVSUzBZbVVJcE5KeGFiVHltWVlWYnBvUzJ1OVB1eWYxR3NmRE9qV3pTMjY3K2IyYTc3Ly9WT2prcVNiTmpScEtoQXQrQjdya2pCMWJ0U3ZUMjlaYzhWN3RuVTJxdm9xWWV5VExrNzFyVytwMFlZMWhVZHhMTlBRam8wdCt0WEJjMWU4ZGlnL0hkaTF0a2FicjlHSDFGTG4wZGIyZXZVTVRPbll1Y2s1MVliS1J6QUNVRkhzYmxNMW5VN1ZkRG9sU2Rtc2xBaW1GWjlKS2U1UEt6YVRWdHlmVWlLUVhwVk4zWC8wOEUzNmkrKy9ybmd5cmYvNDQzZjFvMWQ3OUtVN051citIWjF5T2E3OGtkQS9GcEFrdlhuaXZONDhjZjY2OXc5R0NoOGszTlpZUGVjYUI4YURrcVJOcmJYWGZGKzF5MTd3K2NHSi9QWHJydDJjTFVuclczenFHWmpTK0V4NHp2V2hzaEdNQUZRMHc4aE52emw5bC9lOVpEUFozSEVnL3JTUzRZeVNvYlFTNFl5UzRkeWZLN1YzYVZ0bmcvN3FuejZnLy81M1IzWDR6Smo2eHZ6NnpyT0g5ZGUvT3E3ZjJkdXRyOXk5NWJJVld1SFkvTFpPK09RS3NJdXFDb1N1cXdsR2MrSHFhdE45MXhQS1gzKzE0RlNvcm1pY2ZiU1FRekFDc0NvWnBxR3FXcHVxYWd0L0RLWVQyVnhJQ21XVWpHYVVUbVNVam1jdmVjd3FIYy9NUHBaajlPbGFYL05hcjYxdjhlay8vZUU5T2owMHJWOGNPS3Q5Ui9vVmlpYjEvUmVPNmNQK1NUMzUrSjJ6dlVST3UwMlJlRkpmM0xQcHNtYnR4WFR4YXlkVDExNkJtTHhHQ0F2SGtuTUtPN0ZFN2oxem5lWkQ1U01ZQVVBQmxzT1E1YkNwNnZxek1aS2tUQ3FyYkRZM0VwVk41eDh6bHo1SzUxNmNLVWx0RHB1bFJDcXRVS3p3dEpVa1hRZ1c3Z2U2MU9iV09uM2pzWjM2Z3dlMzZhbW4zOWZCVTZONjU2TmhIVGc1ck51NzEwbVNtbXRkNmh0TGFtUXFWSkxhNTZMV1U2VUpmMFRuSjRQWGZOL1ZhbHBUNzFIdjhJeDZSNjcvOTkyWG55cHNhL1RPdjFCVUpKWndBRUFKbURaRGx0MlF6V25LN2pibHFNNU4zMVhWMnVTcXQ4bmRXTHJmUSt0OVZaS2tNOE9GZi9DbjBoa2Q3UzI4T3F6Zy9ieFYrc3V2M3piNzU1N0JDN1AvdmEyelVaSjA3TnlFL09GNE1lWE8yNWEyWEJvOTBUZXBDOEZZd2ZmTWhPSlgvUjUzNUhlelBuVitXbjFqVjkvcmFHdzZySlA1NzNYWGxwYUZsSXdLUWpBQ2dCVm1TMzZsVmUvd2pJNFhXQjcvbzlkNk5CMHFIQ2hPRDAwWGZENXh5YlNWcCtyajNwelA3bG92U1lvbjAvb3ZQemw0MVI2aUM4R1lEdVpYc0MzVXZUZmxqaGRKcFRQNjduT0hyNWdXekdTeSt2WlBEeXFSU2hlOC9ndTNiNVNaNzVONjZ1bjNaN2NvdUZRcW5kRzNmM3BJMld4V1RydWxMOXkrc1NTMVkrV3pubmppaVNmS1hRUUFyQVlUeHlOcWJpeThLZUY4T08wMnZmYkJnQ1Rwblo1aGVhb2NjdGd0RFY4STZVZXY5dWlaTjArcG85azNPOEp6Nlhsa2YrK2J6K3ZjaUYrWmJPN1lqV0Ewb1EvN3AvVGQ1dzVyS2hDVHpUTDFKMSs4UlQ1M2JsVmZVNDFidzFNaG5SdjFhM0FpcUhkUGpzaGhzMlFZa2o4UzE4bkJDM3IyN2RQNjFqTUhWZXVwMHEyYkx4OTUrY0VySDBtU2J1eHMwSzRDeS9pLy84SXhQZkdEdHhWTHBtZEhlanFhZlhxbloxalR3WmdHeG9QNmFHQkt0ZFZPSmRNWjlmUlA2YjgrZTBpSHo0eHBhM3U5SnZOYkNGejZQWHJkRHRsTVEwZDZ4elVWaU9uMVk0T3kyMHhacGlsL09LNGpaOGIxclo4YzFJbSszQkw5Zi9iYnUyWkh4aFppWXJKYnpUY1YzbHNKeTl1VFR6NzU1TVgvcHNjSUFGYVkyN3ZYNnY0ZEhkcDNaRUNCU0VMZmVmYlFaYTkvK1k1TnNsbW1Cc1lEVjF5YnlXU3Z1dlRlWnBuNjgwZDNYdEZ2ODQzSGRpa1VUZXJBeVJIMURzL29xYWZmditKYXc1RFcxTTgvRkR6M1RxOWlpWlNlZmV1MC9zRkRuNUtVMjZQbzMvM2VIdjJMLzdGZkUvN283SGxzbC9ySHYzV3pKdjNSMmFtd1QvcWR2ZDBLeDFMNmYyK2MxTWlGc0w3ejdPRXIzbU9aaHY3NDRadjEwTTcxODY0YmxZdGdCQUFyMEwvNjZtM3FibS9RaTRmNk5EQWVVQ2FiMWZxV0duMzVqazE2YU9mNjJiUE5QdW5mL083dGV2WG9nRTRQVFdzbWxCc2hhcTUxYThlbVpuMzVqczFxYjdxeUNkbHB0L1FmL3VBdXZYRjhVQzhkNnRlcG9Rc0tSaEp5MmkyMTFIbTBmVU9qUHJkcnd6VTNVN3lhTDk2K1VUOS90MWRmdW1QVFpjK3ZhNmpXOS83c0lmMTQvMG45K3NNaGpjOUVWT1d3MU4zZW9LL2RlNE51MmRnOGUreEhvWjJ4RFVQNnc4OXYxOTNiVy9YYzIyZDA3TnlFSnYxUkdZYWhOWFVlN2RqVXJFZnZMUHo5WW5VenN0YzZ4UThBVURJZi9uQlMyN2IrdE54bFZJd24vL2ZiZXV2RWtKcHFYUHJSdi82dGNwZWpEMDgrcG0yL3QvQXBPU3c5dy9qNHNCdWFyd0VBSzA0MksvMW1NTmRJM3RIc0szTTFxQ1FFSXdEQWluUG85S2dtL0JGSjBvNU5MTFZINlJDTUFBREx6aXVIKzYrNmUvZUVQNkx2L0N6WFgrUzBXM3J3MXM0bHJBeVZqdVpyQU1DeTg5UXo3K3VIci9ib0pNUnlBZ0FBQXNwSlJFRlVvWjNydGEyelFWNjNRNEZJUWtkN3gvV3p0OC9Nbm9mMjl4LzZsT3E5VldXdUZwV0VZQVFBV0hZTVNlY25nL3FiRjQ4WGZOMDBEVDErLzQzNnl0MWJscll3VkR5Q0VRQmcyZm51bjl5dmx3NzE2WGpmcEVhbVFvb20wcXF5VzFwVDc5RXRHNXYxeU80dWRkSjBqVVZBTUFJQUxEdWJXK3VLMmhjSldDaWFyd0VBQVBJSVJnQUFBSGtFSXdBQWdEeUNFUUFBUUI3QkNBQUFJSTlnQkFBQWtFY3dBZ0FBeUNNWUFRQUE1QkdNQUFBQThnaEdBQUFBZVFRakFBQ0FQSUlSQUN3UjAyWW9rK0dJeWtxVXlkaGsyb3h5bDRFU0lCZ0J3Qkp4VkZ1S3h6a1J2aExGNHo0NXZGYTV5MEFKRUl3QVlJbDQyeDJhOW5lV3V3d3NnbWwvcDd4dGpuS1hnUklnR0FIQUVtbnNkaW1VNmxJNDBsVHVVbEJDNFVpVFFxa3VOWGE3eWwwS1NvQmdCQUJMeExRYmF0M3QwOURJTHNKUmhRaEhtalEwc2t1dHUzMHk3ZlFZVlFJam04MW15MTBFQUt3bTRkR2toZzRFVkcwN3E3cWFmam1kQVpsbXF0eGxZWTR5R1p2aWNaK20vWjBLcGJyVXV0c256eHA3dWN2Q0FoaUdNWnRxQ1VZQVVBYVpaRmFUUFZFRnp5ZVVDS2FWU2ZGUnZGS1lOa01PcnlWdm0wT04zUzVHaWlvQXdRZ0FBQ0R2MG1CRWp4RUFBRUFld1FnQUFDQ1BZQVFBQUpCSE1BSUFBTWdqR0FFQUFPUVJqQUFBQVBJSVJnQUFBSGtFSXdBQWdEeUNFUUFBUUI3QkNBQUFJSTlnQkFBQWtFY3dBZ0FBeUNNWUFRQUE1QkdNQUFBQThnaEdBQUFBZVFRakFBQ0FQSUlSQUFCQUhzRUlBQUFnajJBRUFBQ1FSekFDQUFESUl4Z0JBQURrRVl3QUFBRHlDRVlBQUFCNUJDTUFBSUE4Z2hFQUFFQWV3UWdBQUNDUFlBUUFBSkJITUFJQUFNZ2pHQUVBQU9RUmpBQUFBUElJUmdBQUFIa0VJd0FBZ0R5Q0VRQUFRQjdCQ0FBQUlJOWdCQUFBa0Vjd0FnQUF5Q01ZQVFBQTVCR01BQUFBOGdoR0FBQUFlUVFqQUFDQVBJSVJBQUJBSHNFSUFBQWdqMkFFQUFBQUFBQUFBQUFBQUFBQUFBQUFBQUFBQUppNy93K1BNcHlYTlo4VVNnQUFBQUJKUlU1RXJrSmdnZz09IiwKCSJUaGVtZSIgOiAiIiwKCSJUeXBlIiA6ICJtaW5kIiwKCSJWZXJzaW9uIiA6ICIxMSIKfQo="/>
    </extobj>
    <extobj name="C9F754DE-2CAD-44b6-B708-469DEB6407EB-4">
      <extobjdata type="C9F754DE-2CAD-44b6-B708-469DEB6407EB" data="ewoJIkZpbGVJZCIgOiAiMTc2MDAzMTQzNzgwIiwKCSJHcm91cElkIiA6ICIxMTEzNTMyOTc4IiwKCSJJbWFnZSIgOiAiaVZCT1J3MEtHZ29BQUFBTlNVaEVVZ0FBQWxVQUFBSlNDQVlBQUFEcUF6QUtBQUFBQ1hCSVdYTUFBQXNUQUFBTEV3RUFtcHdZQUFBZ0FFbEVRVlI0bk96ZGUxeFU5YjQvL3RkaUxqQXdnbkpId2J1UUYxUzhnRnRUdExTTEZhbmxKVlBUMG41c1Q5WTU5ZTFScDEvN2RzNCtlM2R4LzhyS2s5WEczMUZMTFQwb3RrVURiMmhtb3FBSUNBcG9LZ3FqM0JHY2dSblc5dy8yckZ6T29EQU1MQVpmejhmRFI4eGFhejdyelpxVUY1L1BaMzJXSUlxaUNDSWlJaUpxRTBFUWhOdGZ1eWxWQ0JFUkVWRjN3bE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FUk93RkJGUkVSRTVBUU1WVVJFUkVST3dGQkZSRVJFNUFRTVZVUkVSRVJPd0ZCRlJFUkU1QVFNVlVSRVJOMVVmWDI5MGlYY1Z4aXFpSWlJdXFFMzMzd1R6ei8vdk5KbDNGY1lxb2lJaUxxaDA2ZFB3MncySzEzR2ZVV3RkQUZFUk9UNnFxcXFrSldWaGN1WEw2T21wZ1kxTlRWNC9QSEhNWHIwYUtWTEkrbzBnaWlLb3RKRkVCR1JhNnFxcWtKeWNqS0tpb29nQ0FKNjkrNk5uajE3d3NmSEIyUEdqRUd2WHIxYTFjNzU4K2Z4M1hmZklUczdHOVhWMWREcjlSZzFhaFIrOTd2ZnlZN0x6ODlIWW1JaXNyT3pVVlZWQloxT2gvRHdjTVRGeFdIaXhJazI3YzZZTVFNZUhoN1l1WE1udG03ZGloOSsrQUUzYnR4QW56NTlzSFRwVWp6NDRJT29ycTVHUWtJQ2Z2cnBKOVRWMVNFME5CVFBQZmNjSG5yb29RNXJ5L3E5Yk42OEdUazVPVEFhalFnT0RrWnNiQ3dXTEZnQWQzZjNGcys5WmNzVzdObXpCeFVWRlFnT0RzWnp6ejJIUng1NVJIYXNQYW1wcVhmOURGSlNVcENVbElSTGx5NUJxOVVpSmlZRzhmSHhXTFJvRVl4R285MzN0L1h6Nkc0RVFSQmtyeG1xaUlqSUVWbFpXZGk3ZHk5VUtoVW1USmlBVWFOR29VZVBIbTF1WisvZXZmam9vNDhnaWlKR2pScUZQbjM2NE1hTkc4ak16TVNlUFh1azQ1S1NrckIyN1ZvSWdvQ29xQ2dFQndlanZMd2NtWm1aYUdob3dQejU4N0Y4K1hKWjI5WXdNbkhpUkJRVUZDQXlNaEpYcmx4QmRuWTJCRUhBSC83d0J5UWtKS0N4c1JGUlVWRzRmdjA2TWpJeUFBRC85Vi8vaGVqbzZBNXBhOCtlUGZqNDQ0K2gwV2dRRXhNREx5OHY1T2JtNHZMbHl4ZytmRGhXcjE0TnRWcHRjKzdKa3lmanpKa3pHRE5tREF3R0F6SXpNd0VBZi9yVG42UVE4K21ubndJQWR1M2FCYlZhalprelp3SUFWcTFhMWVKbjhQbm5ueU14TVJFNm5RN2p4NCtIVHFkRFJrWUdmSHg4Y09YS0ZUUTBOTmlFS2tjK2orN216bERGNFQ4aUltcXpFeWRPWU8vZXZSZzRjQ0NlZnZwcDZQVjZoOXE1Y09FQzFxeFpBdzhQRC96NXozOUdaR1NrdE05Z01FaGY1K1hsWWUzYXRkRHI5WGp2dmZjUUhoNHU3YnQyN1JyZWVPTU5mUHZ0dDRpS2lzTFlzV05sNXpBYWphaXBxY0dYWDM0cEJaVXZ2L3dTMjdadHc1Ly8vR2RFUkVUZy9mZmZsM3FITm0zYWhJMGJOeUlwS1VrV2hKelZWbUZoSWRhc1dZT1FrQkI4OE1FSENBd01CQUNJb29qVnExY2pKU1VGdTNidHdwdzVjMnpPWFZwYWlvU0VCS245OWV2WFk4dVdMZGl4WTRjVXFxemh5UnFxN2hhbWdPYTVWNG1KaVFnSUNNQkhIMzJFb0tBZ0FJREpaTUs3Nzc2TGhvWUdtL2UwNS9Qb3pqaFJuWWlJMnVUTW1UUFl1M2N2eG93Wmc0VUxGem9jcUFCZysvYnRNSnZOV0xac21TeFFBWkIrdUZ1UEUwVVJLMWFza1AwQUI0RGV2WHZqeFJkZkJBRHMzcjNiN25sV3JGZ2g2L2w1K3VtbkFRQm1zeG54OGZHeTRUYnJVTnFGQ3hjNnBLM3Z2dnNPRm9zRnI3Lyt1aFNvQUVBUUJDeFpzZ1FBY1Bqd1lidm4vdTF2Znl0clB5NHVEa0J6VUhQVTk5OS9Ed0I0NmFXWFpOZmMzZDBkcjczMm10MzN0UGZ6Nks3WVUwVkVSSzFXWGw2TzNidDM0NEVISHNETW1UTnh4K2hIbTJWbFpRRUFwazJiZHRmamNuSnlBQUNUSjArMnU5L2FHM0wrL0htYmZXcTFHZ01IRHBSdHM0WVp0VnFOaUlnSTJiNkFnQUFBOXRkNGNrWmJXVmxaRUFRQmFXbHBTRXRMcy92OVhMMTYxZTY1Qnc4ZUxOdm03KzhQdFZxTnVybzZ1KzIwUmw1ZUhnQWdKaWJHWmw5b2FDaTBXcTFOYjFWN1BvL3VqS0dLaUloYVJSUkY3TnExQ3oxNjlNQ3NXYlBhSGFnQW9LS2lBaHFOQmo0K1BuYzlycWFtQmhxTnBzVmVNZXY3N1lXTDIzdVZyS3kxcTlWcW0rL0R6YTE1RUtlcHFhbEQycXF1cnBhdVpVdE1KcFBkYzl1NzVtcTF1bDFMSjFSV1Z0NzEybHEvaDl1MTUvUG96aGlxaUlpb1ZUSXpNMUZjWEl4Rml4WkJvOUU0cFUydFZvdjYrbnFZVENhYk85NXVwOVBwVUZ0YmkxdTNia0duMDluc3I2bXBBWUI3aHJPdXdOUFRFM1YxZGRpN2Q2OVRnbWw3cVZRcU5EUTB3R3cyMjRSR2k4VmlkMDVWZC9vOG5JbHpxb2lJNko0c0ZndCsvUEZIUkVaR1lzQ0FBVTVyMXpvZjUvang0M2M5YnVqUW9RQ0FZOGVPMmQxdnZRdnV6bmxaWGRIZ3dZUFIxTlFrRGFGMXBOYmM0TiszYjErSW9pZ054ZDR1T3p2YmJvOWRkL284bkltaGlvaUk3aWtyS3dzMU5UVjQ4TUVIbmRydWswOCtDUUJZdDI0ZGlvdUxaZnQrK2VVWDZXdnJuWERyMXEyem1VQmVVbEtDaElRRXFOVnFQUFBNTTA2dHJ5Tllsemo0NUpOUGNPUEdEZGsrVVJSeC9QaHhsSldWdGZzOE9wME9KcE1KMWRYVnN1MzE5ZlV3R28zUzY5allXQURBRjE5OGdkcmFXbWw3VlZVVlB2dnNNN3R0ZDZmUHc1azQvRWRFUlBkMDdOZ3hSRVJFd04vZjM2bnR4c2JHSWpNekU4bkp5Vml4WWdYR2pSc0hQejgvWEwxNkZWbFpXVWhKU1FIUVBQRjV5WklsMkxoeEkxYXVYSW1vcUNnRUJRV2hvcUlDR1JrWjB0MTAvZnYzZDJwOUhXSHExS2xJVDA5SGFtb3FsaTVkaXFpb0tBUUVCS0N1cmc1bno1NkZ3V0RBVjE5OTFlNXJQV3pZTUdSa1pPRHR0OTlHWUdBZy92U25Qd0VBNHVQajRlbnBpWFhyMWdGb0RraHBhV2tvS0NqQXNtWExFQjBkRFl2Rmd2VDBkRXlZTUFFR2cwRVd3b0R1OVhrNEUwTVZFUkhkVlhGeE1Tb3FLcVJlSldmN3QzLzdOMFJHUnVJZi8vaUg5THk2a0pBUW00Y0JMMTY4R01PR0RVTmlZaUx5OHZKdzZ0UXArUGo0WU5La1NaZzdkeTZHREJuU0lmVjFoRGZmZkJPalI0OUdjbkl5c3JPellUS1o0TzN0alNGRGhtRDU4dVhvMTY5ZnU4L3h5aXV2NEM5LytRc3VYcndvbXhmbDYrc0xMeTh2NmJWR284R0hIMzZJRFJzMjRQRGh3emh3NEFBQ0F3TXhiOTQ4eko4L0g0Y09IWUpXcTdWcHZ6dDlIczdDRmRXSmlPaXVrcE9UVVZCUWdGZGZmYlZMVEt5bXpsTlpXWWw1OCtZaE9EZ1ltelp0VXJxY0x1Zk9GZFU1cDRxSWlGcGtzVmlRbTV1TFljT0dNVkRkaDQ0ZVBRb0FHRDU4dU1LVnVBYUdLaUlpYWxGeGNUR01SaU4vcUhaanBhV2xPSEhpaE0yZGd2bjUrVmkvZmowRVFlaXdvZC91aG5PcWlJaW9SVVZGUmREcGRBZ0pDVkc2Rk9vZ2xaV1ZlT2VkZHhBWUdJaGh3NGJCM2QwZHhjWEZPSHYyTEVSUnhBc3Z2SUFSSTBZb1hhWkxZS2dpSXFJV1hiaHdBZjM3OStmUVh6Y1dGaGFHdVhQbjR1VEpremgyN0Jnc0ZndTh2YjB4Y2VKRXhNWEZZY3lZTVVxWDZESTRVWjJJaU93eUdvMzQ4TU1QTVhQbVRPbFpia1QwSzA1VUp5S2lWakVZREFDYUg2cExSUGZHVUVWRVJIWVpEQWE0dWJrNWZjRlBvdTZLb1lxSWlPeTZmdjA2L1B6OG9GS3BsQzZGeUNVd1ZCRVJrVjBHZ3dHQmdZRktsMEhrTWhpcWlJakloaWlLdUg3OU9nSUNBcFF1aGNobE1GUVJFWkdOaW9vS21NMW05bFFSdFFGREZSRVIyYmgrL1RvQU1GUVJ0UUZERlJFUjJUQVlERkNyMWVqWnM2ZlNwUkM1RElZcUlpS3lVVlZWQlg5L2Y2NmtUdFFHREZWRVJHU2p0cllXZXIxZTZUS0lYQXBERlJFUjJhaXJxMk9vSW1vamhpb2lJckpSVzFzTEx5OHZwY3NnY2lrTVZVUkVKR00ybTJFMEd0bFRSZFJHREZWRVJDUno4K1pOQUdCUEZWRWJNVlFSRVpGTVhWMGRBTENuaXFpTkdLcUlpRWltdHJZV0FIdXFpTnFLb1lxSWlHU3N3My9zcVNKcUc0WXFJaUtTcWErdmg1dWJHenc4UEpRdWhjaWxNRlFSRVpGTVEwTUR0RnF0MG1VUXVSeUdLaUlpa21sb2FJQkdvMUc2RENLWHcxQkZSRVF5alkyTjdLa2ljZ0JERlJFUnlUUTJOcktuaXNnQkRGVkVSQ1RUME5BQXRWcXRkQmxFTG9laGlvaUlaRGluaXNneERGVkVSQ1RET1ZWRWptR29JaUlpR2M2cEluSU1ReFVSRWNsdytJL0lNUXhWUkVRa1l6YWJvVktwbEM2RHlPVXdWQkVSa1l3b2luQno0NDhIb3JiaTN4b2lJcElSUlJHQ0lDaGRCcEhMWWFnaUlpSVpoaW9peHpCVUVSR1JERU1Wa1dNWXFvaUlTRWFKVUNXS0lqWnQyb1FGQ3hiZzhjY2ZSMkppWXFlZTM1Nm5ubm9LTTJiTVVMb01jaUVNVlVSRUpLTkVxUHJtbTIrd2NlTkd1TG01NGVHSEg0YTN0M2VubnAvSUdmaHdKeUlpa2xFaVZDVW5Kd01BM24vL2ZZU0ZoWFhxdVltY2hUMVZSRVFrbzBTb0tpc3JnMGFqWWFBaWw4YWVLaUlpa21sTHFHcHNiRVJCUVFHdVhidUdrcElTVkZkWHcyZzB3bVF5NFlrbm5zRG8wYU5iZlU0dU9FcXVqcUdLaUlqYXJMeThIRC8rK0NQeTh2TFEyTmdJbFVxRm9LQWdoSWFHd3NQREErN3U3dWpYcjk4OTI3bDlJcmpSYUpSZXA2YW1TdHZ6OC9PeGVmTm01T1Rrd0dnMElqZzRHTEd4c1Zpd1lBSGMzZDF0Mm16cjhmdjI3Y1BPblR2eHl5Ky9RS3ZWWXZ6NDhZaVBqMi9UOVVoSlNVRlNVaEl1WGJvRXJWYUxtSmdZeE1mSFk5R2lSVEFhamJMdjUvWTZFeE1Ua1oyZGphcXFLdWgwT29TSGh5TXVMZzRUSjA1czAvbXBhMkNvSWlJaUdVRVEwTlRVWkhlZjJXekcvdjM3Y2VMRUNXZzBHa1JHUm1MRWlCRUlDd3R6YUJYMnVMZzRBTUN1WGJ1Z1Zxc3hjK1pNMmY0OWUvYmc0NDgvaGthalFVeE1ETHk4dkpDYm00dXZ2LzRhcDA2ZHd1clZxNkZXcXgwKy9zc3Z2OFMyYmR2ZzRlR0JtSmdZNkhRNlpHWm00dTIzMzI3eEd0enA4ODgvUjJKaUluUTZuZFJHUmtZRzNucnJyUmJiU0VwS3d0cTFheUVJQXFLaW9oQVRFNFB5OG5Ka1ptWWlJeU1EOCtmUHgvTGx5OXQ2T1VsaERGVkVSQ1RqNXVabU53eFVWMWZqdSsrK1EybHBLY2FPSFl2WTJGaDRlWG0xNjF5clZxMEM4R3Vvc3I0R2dNTENRcXhac3dZaElTSDQ0SU1QRUJnWUNLQjVxSEQxNnRWSVNVbkJybDI3TUdmT0hJZU9QMzM2TkxadDJ3Wi9mMzk4OU5GSENBNE9CZ0NZVENiOC92ZS94NFVMRis1Wi8rblRwNUdZbUlpQWdBQjg5TkZIQ0FvS2t0cDQ5OTEzMGREUVlQT2V2THc4ckYyN0ZucTlIdSs5OXg3Q3c4T2xmZGV1WGNNYmI3eUJiNy85RmxGUlVSZzdkbXlicnlrcGh4UFZpWWhJeGw2b3FxbXB3WVlORzFCVlZZWG5ubnNPTTJmT2JIZWd1cGZ2dnZzT0Zvc0ZyNy8rdWhTUWdPYWV0Q1ZMbGdBQURoOCs3UER4MzMvL1BRQmcrZkxsVXFBQ0FIZDNkN3o2NnF1dHF0SGF4a3N2dlNRRkttc2JyNzMybXQzM2JOKytIYUlvWXNXS0ZiSkFCUUM5ZS9mR2l5KytDQURZdlh0M3EycWdyb005VlVSRUpLTlNxV1NocXJHeEVkOTg4dzFNSmhPV0xGa2lDdzhkS1NzckM0SWdJQzB0RFdscGFYYVB1WHIxcXNQSDUrYm1BZ0JpWW1Kc2p1dlRwdyswV3EzZG5xYmI1ZVhsdGRoR2FHaW8zVFp5Y25JQUFKTW5UN2JicHJWMzZ2ejU4M2M5TjNVOURGVkVSQ1RqNXVZR2k4VWl2VTVOVFVWWldSbVdMbDNhYVlFS2FCNXVGRVVSdTNidGF2RVlrOG5rOFBGVlZWWFFhclhRNi9WMmoyM05ITEhLeWtwb05KbzJ0VkZUVTNQWDkvajQrQUFBNnVycTdubCs2bG9ZcW9pSVNNYk56UTJpS0FJQWlvdUxrWkdSZ2JGangzYjZHbEtlbnA2b3E2dkQzcjE3VzdYRVExdVAxMnExTUJxTmFHeHNoRWFqa2UyeldDejM3S1VDbW52MUdob2FZRGFiWlJQZzc5YUdUcWREYlcwdGJ0MjZCWjFPWjdPL3BxWUd3Sy9oaWx3SDUxUVJFWkhNN1hPcTl1L2ZEMDlQVDB5Yk5xM1Q2eGc4ZURDYW1wcWs0VEpuSHg4V0ZnWlJGSEhtekJtYmZXZk9uR25WM1g5OSsvYUZLSXJJeXNxeTJaZWRuVzIzamFGRGh3SUFqaDA3WnJmTnpNeE1BRUJrWk9ROXowOWRDME1WRVJISldJZi9Ta3BLY1BueVpUejg4TU4yZTFRNm1uVjVoVTgrK1FRM2J0eVE3Uk5GRWNlUEgwZFpXWm5EeDArZE9oVkE4N0lLTjIvZWxMWlhWMWRqN2RxMWRtdXFyNitIMFdpVVhzZkd4Z0lBdnZqaUM5VFcxa3JicTZxcThObG5uOWx0dzNyMzRicDE2Mnp1TUN3cEtVRkNRZ0xVYWpXZWVlWVp1Kytucm92RGYwUkVKR09kcUo2ZG5RMFBEdy9GZWt5bVRwMks5UFIwcEthbVl1blNwWWlLaWtKQVFBRHE2dXB3OXV4WkdBd0dmUFhWVi9EMzkzZm8rRm16WnVIZ3dZTW9LQ2pBMHFWTE1YNzhlQ2w4UlVkSHcyQXd5QUlVQU1USHg4UFQweFByMXEwRDBCeVEwdExTVUZCUWdHWExsaUU2T2hvV2l3WHA2ZW1ZTUdHQzNUYkdqaDJMSlV1V1lPUEdqVmk1Y2lXaW9xSVFGQlNFaW9vS1pHUmtTSGN3OXUvZnYrTXZNamtWUXhVUkVjbFloLzl5YzNNeGRPaFFSUjhmOCthYmIyTDA2TkZJVGs1R2RuWTJUQ1lUdkwyOU1XVElFQ3hmdnR4bTFmYTJISy9SYVBEaGh4OWl3NFlOT0h6NE1BNGVQSWlBZ0FBODg4d3plTzY1NXpCcjFpeWJlbng5ZldWTFNkelp4b0VEQnhBWUdJaDU4K1poL3Z6NU9IVG9FTFJhclUwN2l4Y3Z4ckJodzVDWW1JaTh2RHljT25VS1BqNCttRFJwRXViT25Zc2hRNFk0OFNwU1p4RkU2MnhFSWlJaU5BK0hhYlZhWExseUJZc1dMY0tBQVFPVUxza2xWVlpXWXQ2OGVRZ09Ec2FtVFp1VUxvYzZnSERISFJHY1UwVkVSREp1Ym02b3FhbUJwNmRucTU3ZlIvWWRQWG9VQURCOCtIQ0ZLNkhPd2xCRlJFUXlibTV1TUJxTkRqL1A3MzVTV2xxS0V5ZE80TTVCbi96OGZLeGZ2eDZDSU9ESko1OVVxRHJxYkp4VFJVUkVNbTV1Ym1ob2FPalVoVDVkVldWbEpkNTU1eDBFQmdaaTJMQmhjSGQzUjNGeE1jNmVQUXRSRlBIQ0N5OWd4SWdSU3BkSm5ZU2hpb2lJWkN3V0MwUlJaS2hxaGJDd01NeWRPeGNuVDU3RXNXUEhZTEZZNE8zdGpZa1RKeUl1TGc1anhveFJ1a1RxUkF4VlJFUWswOWpZQ0FDeWh4S1RmWHE5SGkrLy9ESmVmdmxscFV1aExvQ0Q1VVJFSkdNMm13RUF2WHIxVXJnU0l0ZkNVRVZFUkRLaUtFS2xVclhxK1hsRTlDdUdLaUlpa3JGWUxBeFVSQTVncUNJaUlobXoyY3hRUmVRQWhpb2lJcEpwYW1waXFDSnlBRU1WRVJISnNLZUt5REZjVW9Ib1BsWnZhVUJTOFFta2x4ZWkxRmdGbzZWUjZaTHVXeDRxRFlJOWVpTGFiekNlRGgwUFQ1WHRRM2lKcUd0anFDSzZUMlZWWGNMYTh6L2docWxHNlZJSWdOSFNpRi9xYnVDWHVoczRhTWpGdjRRL2lsRTlsWG51bmlpS05vOWRJYUo3NC9BZjBYMG9xK29TL3BpOWpZR3FpN3BocXNFZnM3ZmhUTlZsUmM3UFFFWGtHSVlxb3Z0TXZhVUJhOC8vb0hRWjFBcWZuZCtMZWt0RHA1K1hvWXJJTVF4VlJQZVpwT0lUN0tGeUVUZE1OVWdxUHFISXVadWFtaFE1TDVFclk2Z2l1cytrbHhjcVhRSzFnUktmbHlBSTdLMGljZ0JERmRGOXB0UllwWFFKMUFaS2ZGNXVidnpSUU9RSS9zMGh1czl3MlFUWG9zVG5wVktwMkZORjVBQ0dLaUlpa3VIQ24wU09ZYWdpSWlJWk56YzNUbFFuY2dCREZSRVJ5YWhVS3FWTElISkpERlZFUkNURGllcEVqdUhmSENJaWtySDJWSEVJa0todEdLcUlpRWpHMmxQRk93Q0oyb2FoaW9pSVpOaFRSZVFZaGlvaUlwS3g5bFJ4YVFXaXRtR29JaUlpdTlScXRkSWxFTGtVaGlvaUlwTGhzQitSWXhpcWlJaEloaFBVaVJ6RFVFVkVSRVRrQkF4VlJFUWt3NTRxSXNjd1ZCRVJrUXhERlpGamVHc0hFWkVUN0pqOGZ3QUFTY1VuOFQ4WER5bGJURHVaeldZQXpSUFcrY2dhb3RiajN4WWlJcEl4R28wQWVCY2dVVnN4VkJFUmtjUnNOc05rTWtFUUJLNVRSZFJHREZWRVJDU3BycTRHQUhoNGVDaGNDWkhyWWFnaUlpSkpWVlVWQU1ETHkwdmhTbHpYakJrejhOUlRUeWxkQmltQW9ZcUlpQ1RsNWVVQWdGNjllaWxjQ1pIcllhZ2lJaUxKTDcvOEFnQVlNbVNJc29VUXVTRE9RaVNpZHJsektZSGYrSWNqcnM5WUROQUhBZ0RPMVpSZzg2VWZjYTdtR2dCQUxhZ1ExMmNzWW9PR29ZL09GNlltTTRwcVMvRy94Y2VSVlhsSmFuZUMzeEM4TmV4cEFNQVhoZnV3dCtSMGl6WDg1OGo1R09FVGh2TzFKWGpyOURjQUFBRUNwZ1FPeGJUQTRSaWdENFNYMmgxR1N5T3UxSmZqYUZrKy9uRTEwMjViRS8zRDhVaklLQXpXQjhORHBVR1pxUlpIYitSajI1V2ZzYUR2SkR3ZE9nNEFNUHZJNm5aZXVhNm5zYkVSRnk1Y0FBQU1HREJBNFdxSVhBOURGUkU1emVMK2t6RW5MRWEyYldUUHZoanVzd0IveWQyQnN6WEYrTU9JWi9HQWR4OXB2NmRLaThpZWZUR2laeGhXNS8wRFA1V2RBd0NjckxpQTJzWmI2S0hSNFRmKzRTMkdxbDVhTHd6M0NRVUFIRFRrQWdCMEtpMytmZGdzUlBic0t6dldTKzJPQjd4N3c4OWRieE9xM0FRQnI0WFB4SlRBb2JMdFFSNCttQk1XZzhpZWZWRllXK3JBVlhFZG1abVphR3hzaEwrL1AzeDlmWlV1aDhqbE1GUVJkVE1XaXdWbXN4bG1zOW51MXgwbHlyYy93ano5a0ZpY2pxTTM4cUVTVkpnYU9Bd3plMGRCSmJnaGZzZ01uS202akFlOCsrQ0hraXlrbHA2QkFBRVQvSWRnVGxnTUJBaFlNZWhoSEM4dmdFVnNnbG0wNE1leWMzZzhaRFNHKzRTaWgwYUgyc1piTnVlZDZCOEJBVUx6OFRmeUFUU0hPMnVnMm5QdEZBNWRQNHQ2U3dOOHRWNkk3TmtYSTN2MnMybG5RZDlKVXFBcXJDM0ZqdUowRk5kWG9JZEdoNGVEUm1CYTBIQ0VlZnAzMlBXN200TUhEK0xubjMvdThKWE9MUllMQUtDc3JBei8rWi8vaVNsVHBqamNsaUFJaUl5TWJOWGNyQmt6WnNERHd3TTdkKzdFMXExYjhjTVBQK0RHalJ2bzA2Y1BsaTVkaWdjZmZCRFYxZFZJU0VqQVR6LzloTHE2T29TR2h1SzU1NTdEUXc4OUJBQW9LQ2pBeXBVcjRlZm5oeTFidGtBUUJOazVMbCsrakpkZWVna1BQUEFBUHYzMFV3REFnUU1Ia0pTVWhLS2lJZ2lDZ05EUVVDeGZ2aHhqeDQ2VnZUY2xKUVZKU1VtNGRPa1NOQm9OeG84ZmovajRlTHp3d2dzd0dvMUlUVTExK0RyZDNyWldxMFZNVEF6aTQrT3hhTkdpRnR2T3o4OUhZbUlpc3JPelVWVlZCWjFPaC9Ed2NNVEZ4V0hpeElrTzEwTHR4MUJGMUVVWmpVYlUxZFhkODQvSlpKSUZwM3VhcXV1UWV2dDYrdU4vTGg1Q1V2RkphVnRCYlFtMGJtcE1ENDVFZ0xzM0hnNGFnVjFYVCtML3YzQklPcWJ3WmltMGJtbzgxV2NzZW1vOU1kd25GR2VxTGdNQURobHk4WGpJYUtnRU44VDREY2ErMG15Yjh6NFlFQUVBT0ZGZWhKdm01a1VySndVOEFBRDR1YndBWHhidGw0NHRyaS9IbWFyTDJDcjhKR3Nqd04wYmM4S2lBUUM1MVZmd3grenRNSXUvWHN2YzZpc3dHS3V4b0o4eVA3Qk9uVHJWb1lHNEpZY1BIMjdYKzcyOXZkczA0ZjJERHo1QVFVRUJvcUtpY09YS0ZXUm5aK00vL3VNLzhJYy8vQUVKQ1Fsb2JHekV4SWtUY2YzNmRXUmtaT0N2Zi8wcjlIbzlvcU9qTVdUSUVBd2FOQWhGUlVVNGMrWU1SbzBhSld0NzM3NTlBSURISDM4Y0FMQjE2MVlrSkNUQTI5dGJDbys1dWJrb0tDaVFoYXJQUC84Y2lZbUo4UFQweElRSkUrRGg0WUhNekV6OCs3Ly9lN3NYUjdXMnJkUHBFQk1UQTUxT2g0eU1ETHoxMWxzdHRwMlVsSVMxYTlkQ0VBUkVSVVVoSmlZRzVlWGx5TXpNUkVaR0J1YlBuNC9seTVlM3F5NXlIRU1Wa1VLYW1wcFFWVldGOHZKeTJaL0t5a3JjdkhuVDVWYXpybXFvc3p0UEtiWDBES1lIUndJQTZzd21iUDdscU0weGg2L240YWsrelQvSStuc0ZTcUhxZkcwSnJ0NnFRQitkTHliNmg5dUVLai8zSG9qNDUxRGlvZXU1MG5hZFN2dlA4eG50MW1vUjVkZjI0ZUFSVUFuTjkrMnNLOXduQzFSVzI2NGN3OFBCSXhEZzdtMjN6WTcwK3V1dmQvZzU2dXJxOFBYWFgrUDY5ZXNZTTJZTW5uamlpUTQvNSsyTVJpTnFhbXJ3NVpkZlNvdU9mdm5sbDlpMmJSdisvT2MvSXlJaUF1Ky8vejdjM2QwQkFKczJiY0xHalJ1UmxKU0U2T2ptUUR4ejVreDgrdW1uT0hUb2tDeFVpYUtJQXdjT1FLZlRZZHEwYVFDQTdkdTNReEFFckZ1M0RnRUJBZEt4bFpXVjB0ZW5UcDFDWW1JaUFnTUQ4ZkhISDB2SG1Vd20vUDczdjVmbW56bmk5T25UU0V4TVJFQkFBRDc2NkNNRUJRVkpiYi83N3J0b2FHaXdlVTllWGg3V3JsMEx2VjZQOTk1N0QrSGg0ZEsrYTlldTRZMDMzc0MzMzM2THFLZ29tOTQyNmh5OCs0K29nelUyTnVMS2xTczRkZW9VOXUzYmgyKy8vUmIvL2QvL2piLys5YTlZdTNZdHRtN2RpdFRVVkdSbVp1TFNwVXVvcWFscFY2QlNxVlJ3ZDNlSHA2Y252TDI5NGV2cmk0Q0FBSVNFaENBME5OU0ozNWxjVHZVVm03QUNBSmZyeTZTdnM2b3V3ZFRVYUhQTXRWc1YwdGM5TlBKRkp3OFp6Z0lBUnZic0J5KzF1MnpmSlA5d0NBQnFHdXVSVVhGUjJsNTBzM251MCtTQW9YanduNzFXZHpQQ3AzbW84SmU2R3lpdUw3ZDdUSk1vU21Hdk8vTHk4c0l6enp3RG9EbE1XQjlWMDVsV3JGZ2hXOFg5NmFlYmIxUXdtODJJajQrWEFoVUFQUExJSXdBZ0N6WVBQZlFRdEZvdGpodzVJdXUxemNuSmdjRmd3TlNwVTZIVE5mZlVta3dtQUxBWkpyeTlaKzM3Nzc4SEFDeGZ2bHdXdk56ZDNiRnExYXAyZmEvV3RsOTY2U1VwVUZuYmZ1MjExK3krWi92MjdSQkZFU3RXckpBRktnRG8zYnMzWG56eFJRREE3dDI3MjFVYk9ZNDlWVVJPVmw1ZWpxdFhyNks0dUJoWHIxNkZ3V0J3YUM2TVZxdUZYcStIcDZlbjdMOWVYbDdTSDA5UFQraDBPcWpWYXFqVmFxaFVxbnUydTZ1RDdscXJiS2l6dTkxbytUVkVsWnRxN1I1ejY3WmpOSUw4bjZXMDYyZXhzUCtEVUFsdWlQWWRqSU8zOVVoWmgvbU8zTWlYQmJvTkY5UHdwOGg1MExxcDhjWURUMkp1MkFRa2w1eEMydld6c25xc3dqeWJKMlZmckx0KzErL3habVBuQjQzTzVPL3ZqNkNnSUJnTUJseTRjQUhEaGczcnRIT3IxV29NSERoUXRpMHdNRkRhRnhFUklkdG5EVG4xOWZYU05yMWVqOG1USjJQLy92M0l6TXpFK1BIakFkZ08vUUhOQVN3NU9SbXZ2dm9xRmk1Y2lPblRwOXVzSW4vMmJIT2d0N1p6dTlEUVVHaTFXcnM5U3EyUmw1Y0hBSWlKaWJIWjExTGJPVGs1QUlESmt5ZmJiZFBhTzNYKy9IbUhhcUwyWTZnaWFnZWowWWlyVjYvS1FsUmJmc1BYNi9YdzgvT0RuNStmZE1lVm41OGZ2TDI5WGU2NWEwMnRDSTR0SFNPaTVmZmVNTlVndC9vS1J2aUVZWUovdUJTcUF0eTlFZDRqQkFCd3dKQXJlMDkrelc5aWU3OEFBQ0FBU1VSQlZEVzhlZXBydkRob0drYjE3SWUrWHY2SUh6d0RpL3RQd2Y5ZU9ZNWRWMC9LUXBpWHV2bUhhVjJqNlo3ZlEzYzNaTWdRR0F3R0ZCUVVkSHFvdXBPMUYwbXRWdHYwS0xtNU5RKzAzTm1yKy9qamoyUC8vdjA0ZE9nUXhvOGZqOGJHUmh3K2ZCajkrL2ZIMEtHLzN0bTVhdFVxQkFRRVlOdTJiVml6WmcwU0VoSXdiOTQ4eko4L1gycTdxcW9LR28wR2VyM2ViczNXNHh4UldWblo1clpyYW1ydStoNGZIeDhBelVPNXBBelgrbGViU0dHaUtPTHExYXNvTEN4RVlXRWhTa3BLV3ZVK1B6OC9CQWNIU3dISytrZXIxWFp3eGQzRElVTXVSdmlFSWFwWFAzaW9OREJhR2pIcG54UFVMOWVYNGNKTmc4MTdMdGVYNFkvWjJ6QlFINFRIUWtZaE5uQVl2TlR1V0RKZ0NoN3c3b1AzenU2UW9weEZiSUpLY0lQNkhqOGs3N1cvT3dnT0RnYUFWdisvM2RXTUhEa1N2WHYzeHRHalIvR3YvL3F2U0U5UHg4MmJON0ZreVJMWmNXcTFHb3NXTGNLY09YT3diOTgrYk42OEdldlhyMGQ1ZVRsZWVlVVZBTTI5eFVhakVXYXoyU2IwTlRVMU9keExCVFFQMHpjME5OaHQyMkt4MkcxYnA5T2h0cllXdDI3ZGtvWXhiMWRUVXdQZzEzQkZuWStoaXVnZTZ1cnFVRlJVaE1MQ1FseTRjQUczYnRuZTFuODdEdzhQOU9uVEI2R2hvZWpUcHc5NjkrNXQ5eDlBYXIyZnlzNWp4ZUNINGU2bXdUamZRZmp4UnI0MFYrcmdIYjFVZDdwdzA0RC9Ma2pCNWt0SDhXcjQ0NGpxMVIvUmZvTXd6bmNRVGxRVUFXaWVaQi9vNFlNUTNkM3ZWQXYyNk9tY2I2Z0w2OW16K1h1OGZWak5sUWlDZ01jZWV3enIxNjlIZW5vNjl1M2JCNDFHZytuVHA5czkzdFBURTNGeGNZaUppY0hpeFl1UmtwSWloYXJRMEZBVUZCUWdKeWNIbzBlUGxyMHZKeWVuWFhNZisvYnRpNEtDQW1SbFpkbE1Lcy9PenJiYjl0Q2hRNUdlbm81ang0NUpTMG5jTGpPeitVYVJ5TWhJaCt1aTltR29JckxqMnJWcktDZ29RR0ZoSWE1ZHU5YmljWUlnSUNnb0NIMzY5SkdDbEsrdnI4MVFCYlhQTFVzRGpwY1ZZa3JnVVB6R1B4eUZ0YVVZcEE5Q2t5Z2k3ZnJaVnJWUjFWQ0hqODhsWThPRWxRQ0FjTzhRS1ZSZHVIa2RnUjQrR09iZDhucFlQVFE2bThWRXV5UHJSRzBsSnFvN3k2T1BQb29OR3piZ3dJRURPSDc4T0I1ODhFSDA2TkZEZGt4R1JvWXN6Rmg3alcvdlBZNk5qVVZCUVFHKytPSUxyRjY5V25ySWRFMU5EZGF1WGR1bW11cnI2K0htNWliTjI3cTk3Yi85N1c5U2ZWVlZWZmpzczgvc3RqRm56aHlrcDZkajNicDE2TisvdjJ3T1drbEpDUklTRXFCV3E2VWJEcWp6TVZRUi9WTkZSUVd5czdPUm5aMHR1NjM2VHA2ZW5oZzhlREFHRFJxRVFZTUdzUmVxa3h5Nm5vc3BnVU14cHRjQVhMelpQS0U4cStxUzNRbnlnL1JCS0xJekpLaHgrM1VpZjUzNTEvbFRSOHZPWVlML0VHamNWSGh4NERTc09aY3NlNThBQWYvUG9PblF1blgvZnpJOVBEeWdWcXVsdGM5Y2JXNGZBUGo2K2lJNk9ocEhqaHlCS0lxWU9YT216VEZ2di8wMkJnd1lnSWlJQ0lpaWlKTW5UMElVUlR6NzdMUFNNYk5uejhiQmd3ZFJXRmlJWmN1V1lmejQ4VENielRoeDRnU2lvNk54N2RxMVZvZlArUGg0ZUhwNll0MjZkUUNhQTFKYVdob0tDZ3F3Yk5reVJFZEh3Mkt4SUQwOUhSTW1USURCWUxCcGUrellzVml5WkFrMmJ0eUlsU3RYSWlvcUNrRkJRYWlvcUVCR1JnWXNGZ3RlZi8xMTlPL2YzL0dMUiszaWVuOWJpSnlvdnI0ZXVibTV5TTdPeHRXclYxczhyaytmUGhnOGVEQUdEeDZNa0pBUTlrUXB3QnFnZW1tOThHU2ZNUUNBZzRZY3U4ZCtNSG9SanBjWDRLZXk4eWl1TDRkWmJFSnZYUy9NN1RzQlFQTWNxdlR5UXVuNFkyWG5jYkh1T2daNEJXTHFQK2RlN2I2YWlZcUdtd2oyNkltbitvekZpSjU5Y2E3bUdpSzhlM2Y4TjZzd0R3OFAzTHg1czEwVHNaWDIyR09QNGRpeFkramR1N2ZOUXFCQWMyRDYrZWVma1pxYUNvMUdnMEdEQnVIbGwxK1dEYXRwdFZxc1hyMGFHemR1eEpFalI3Qi8vMzc0Ky90ajFxeFpXTGh3SVk0ZXRWMXpyU1crdnI1U1R4Y0FhRFFhZlBqaGg5aXdZUU1PSHo2TUF3Y09JREF3VUpvc2YralFJYnR6TGhjdlhveGh3NFloTVRFUmVYbDVPSFhxRkh4OGZEQnAwaVRNblR1WEQ4SldHRU1WM1hjYUd4dHgvdng1Wkdkbm82aW95TzdjQlkxR2cvRHdjSVNIaDJQZ3dJSHc5UFJVb0ZLNm5YV29iMWJvZVBob1BGRnZhY0R4MjRMUjdkd0VBYi94RDhkdi9NTnQ5bG5FSm54ZWtJSnJ0eXBsMno0NHV3di9PWEkrL04xN1lMenZJSXozSFNSNzM2YUxoK0d0OGJ3dlFwWDFoM2xuaGFxN1BlYkYwWDFsWmMzcm96MzIyR04yZndsYXVYSWxWcTVjZWMvYTlIcDlxNCs5VzEwZmYveXh6VFl2THkrN2JWZFdWc0pzTmtzM0RkeHA3Tml4WE55emkyS29vdnRHVlZVVjB0UFRjZnIwYVduaHY5c0pnb0NCQXdjaU1qSVNFUkVSdkRPdkN6cDRQUmV6UXB2WERQcnB4amswTk5sL2RNdmY4ditCS1lGRE1VZ2ZCQitOSnl4aUUyNFlhM0NtK2pKMlg4M0UxZHNXRzdVcU5WYmgzekkzNEptd0dNVDREVUdBUnc4ME5GbFFXRnVLbmNVbmNLcnlJcFlPbU5xUjMxNlhJUWlDeS9mRzd0cTFDMnExR284KytxalNwYlNadFFkcytQRGhDbGRDYmNWUVJkM2VsU3RYOFBQUFArUGN1WE4yRitFTUNRbEJaR1FraGc4ZjN1TDZMOVN5MmExWVROUlp4N2k3YWFTdmIzOHN6WjErdkpFdlBWeTVMVzZhamRod01RMGJMcWExK2IydHFkOVZ1SHFnU2tsSndhVkxsL0RvbzQvQzE5ZFg2WExzS2kwdHhaVXJWekJ1M0RqWjljN1B6OGY2OWVzaENBS2VmUEpKQlNza1J6QlVVYmRrc1Zodzl1eFpIRDkrM081Nk85N2UzaGc1Y2lSR2pCZ2hlL3dFZFcyUEJJOEVBQmlNMVRoYlhheHdOZDJYcTRhcTMvM3VkeEFFQWNlUEg0ZS92MytYZnJCd1pXVWwzbm5uSFFRR0JtTFlzR0Z3ZDNkSGNYRXh6cDQ5QzFFVThjSUxMMkRFaUJGS2wwbHR4RkJGM1lyUmFFUkdSZ1pPbkRpQjJscmJSNktFaFlVaEppWUdFUkVSTGowSjkzNmtVMm1sdGFrT0dITHVzZ1k3dFplcmhxcWNuQnlZVENhTUd6Y09yN3p5aXJUbVZsY1VGaGFHdVhQbjR1VEpremgyN0Jnc0ZndTh2YjB4Y2VKRXhNWEZZY3lZTVVxWFNBNWdxS0p1b2FHaEFjZVBIOGV4WThkczVrdTV1YmxoK1BEaGlJbUpRVWhJaUVJVlVudkY5UmtIRDVVR3BxWkdwSlJrS1YxT3R5WUlna1BQcTFUYWpoMDdPdlY4MW9jaU8wS3YxK1BsbDEvR3l5Ky83TVNLU0drTVZlVFN6R1l6TWpJeThPT1BQOXFzQU8zcDZTbmRKWFBud24va0dpWUhQSUFicGhwRTlSb2dMWWVRZUNVZFZZMnV1ZHEzcTNIVmRhcUlsTUsvTGVTU21wcWFjUHIwYVJ3K2ZOaG1tSzluejU2WU5Ha1NSbzRjeVI4SUx1NzFCK1FUZFRNckwrSi9yeHhYcUpyN2gzV1pFVmZzclNKU0VuL2lrRXNSUlJFNU9UbElTMHV6V2ZWY3I5ZGp5cFFwR0QxNk5GUXFWUXN0a0NzcE45V2lwOVlMRlEwM3NhODBHLzk3NVRnc291UFBXNlBXc1Znc0FEcHZuU3FpN29LaGlseEdTVWtKa3BPVGJaN0ZwOVBwTUduU0pJd2JOdzRhamFhRmQ1TXJXcDcraGRJbHlQelB4VVA0bjR1SGxDNmp3MWw3cWx4MXdqcVJVaGlxcU1zekdvMDRlUEFnVHA0OEtkdXUxV3J4bTkvOEJqRXhNWEIzZDFlb09xTHVoejFWUkk1aHFLSXVMVHM3RzZtcHFhaXIrL1dodVc1dWJvaU9qc2FERHo3SWh4a1RkUUI3ajI0aW9udGpxS0l1cWF5c0RNbkp5YmgwNlpKc2U5KytmVEZ6NWt3dTJFblVnU3dXQzRmK2lCekFVRVZkaXNWaXdaRWpSM0QwNkZIWmI4dGVYbDZZUG4wNlJvNGNxV0IxUlBjSDlsUVJPWWFoaXJxTXNySXk3Tnk1MCtheE11UEdqY08wYWRQZzRlR2hVR1ZFOXhmMlZCRTVocUdLdW9TVEowOGlOVFVWWnJOWjJoWVNFb0lubm5pQ3E2QVRkYkttcGlaT1VpZHlBRU1WS2VybXpadll0V3NYaW9xS3BHMXVibTZJalkzRnBFbVQrTnN5a1FKRVVlVGZQU0lITUZTUll2THo4L0dQZi93RHQyN2RrcmI1K2ZsaDl1elo3SjNxUUI0cURZeVdScVhMb0ZieVVISHROU0pYd1ZCRm5jNWlzZUNISDM1QVJrYUdiUHU0Y2VNd2ZmcDBMdURad1lJOWV1S1h1aHRLbDBHdEZPelJzOVBQS1FnQ2U2cUlITUJRUlozcTVzMmIyTFp0RzRxTGk2VnRlcjBlY1hGeEdEUm9rSUtWM1QraS9RWXpWTG1RYUwvQm5YNU9CaW9peHpCVVVhZTVldlVxdG0zYkpuc0Fjbmg0T0o1NjZpbDRlbm9xV05uOTVlblE4VGhveU1VTlU0M1NwZEE5QkxoN1kxYm8rRTQvTDN1cWlCekQyenVvVTV3NmRRb2JObXlRQmFxcFU2ZGkzcng1REZTZHpGT2x4YitFUDZwMEdkUUtyNFEvQnAxSzIrbm5aYWdpY2d4N3FxaERXU3dXcEtTa3lKN2I1Kzd1anRteloyUElrQ0VLVm5aL0c5V3pILzRZT1JkcnovL0FIcXN1S01EZEc2K0VQNGFSUGZzcWNuNlZTc1VGUUlrY3dGQkZIY1pvTk9LNzc3NlRQV3JHMzk4ZjgrYk5nNStmbjRLVkVkQWNyRDRldXhSSnhTZVFYbDZJVW1NVjd3cFVrSWRLZzJDUG5vajJHNHluUThmRFU0RWVLaXUxV28yR2hnYkZ6ay9rcWhpcXFFUFUxdFppOCtiTnVINzl1clF0SWlJQ1R6LzlOTnpkM1JXc2pHN25xZExpdVg2VDhGeS9TVXFYUWwySVNxV0NLSXBLbDBIa2NoaXF5T25LeTh2eHpUZmZvTHE2V3RvMlpjb1VUSmt5aGZNMGlGd0FoLytJSE1OUVJVNTE3ZG8xYk42OFdWclFVeEFFUFBIRUU0aUtpbEs0TWlKcUxiVmFqYWFtSnR5NmRRczZuVTdwY29oY0J1LytJNmNwS2lyQ3hvMGJwVUNsVnFzeGQrNWNCaW9pRjJOZGdOZGdNQ2hjQ1pGcllhZ2lwOGpKeWNIV3JWdlIyTmc4MGRuRHd3UFBQLzg4SWlJaUZLNk1pTnBLclc0ZXhDZ3RMVlc0RWlMWHd1RS9hcmZjM0Z6czNMbFRtdGphbzBjUExGeTRFSUdCZ1FwWFJrU08wbWcwREZWRWJjUlFSZTJTbDVlSEhUdDJTSUhLejg4UHp6Ly9QSHg4ZkJTdWpJZ2MxZFRVQkE4UEQxeTVja1hwVW9oY0NvZi95R0huenAxRFltS2lGS2g4ZlgyeFpNa1NCaW9pRjJleFdLRFg2MUZWVlNWN1RpY1IzUjFERlRta29LQUEyN2R2bDI2Nzd0V3JGNVlzV1FLOVhxOXdaVVRVWHFJb1FxL1hRNmZUNGN5Wk0wcVhRK1F5R0txb3pZcUtpckJ0MnpZcFVQWHMyUk9MRnk5R2p4NDlGSzZNaUp6QllyRkFwVkpoeElnUk9IdjJMQ3dXaTlJbEVia0VoaXBxaytMaVluejMzWGZTUDdJK1BqNVl2SGd4aC95SXVwR21waWFvVkNxTUdqVUt0Mjdkd3FsVHA1UXVpY2dsTUZSUnE1V1hsMlByMXEwd204MEFBRzl2Ynl4ZXZCZzllL1pVdURJaWNxYW1waWE0dWJraEpDUUVnd1lOd3Y3OSsxRlR3d2R2RTkwTFF4VzFTbDFkSGJaczJTSXQ3S25UNmJCbzBTTDA2dFZMNGNxSXlObXNvUW9BcGsrZmpzYkdSaVFuSnl0Y0ZWSFh4MUJGOTlUWTJJaXRXN2Vpc3JJU1FQTnp3ZWJQbnc4L1B6K0ZLeU9pam1DeFdLUlFGUmdZaUduVHBxR2dvQUFuVDU1VXVES2lybzJoaXU1S0ZFWHMyTEVEMTY1ZGs3Yk5uajBiWVdGaENsWkZSQjNwOXA0cUFKZzRjU0llZU9BQjdObXpCNW1abVFwVzFuRmVmLzExdlB2dXUwcVhjVStpS0dMVHBrMVlzR0FCSG4vOGNTUW1KaXBkRXQyR2kzL1NYZjN3d3c4NGQrNmM5UHFSUng3QjBLRkRGYXlJaURyYW5hRktFQVRNbVRNSDI3ZHZ4KzdkdTNIMTZsVTgrdWlqMEdxMUNsYnBYTmV2WDRlWGw1ZkQ3Nit2cjRlbnA2ZHMyNHdaTTJ5T1MwMU5kZmdjQVBETk45OWc0OGFOQ0FnSXdNTVBQd3h2Yis5MnRVZk94VkJGTFRwOStqUk9uRGdodlk2T2prWk1USXlDRlJGUlo3RGUvWGM3bFVxRnVYUG40c2lSSXpoOCtERE9ueitQU1pNbVlmVG8wZkR3OEZDb1V1ZjU4c3N2WlVHeUxkNTg4MDBVRmhaaXg0NGRzdTF4Y1hGSVRrNkcyV3hHWEZ5Y004cVU1cmE5Ly83N0hESG9naGlxeUs2U2toTFp4TlNJaUFnODhzZ2pDbFpFUkozbDlqbFZ0M056YzBOc2JDeUdEQm1DZ3djUElqVTFGZnYzNzhmQWdRUFJ2MzkvQkFVRndkZlhGKzd1N25CM2QzYzRwQ2poemw2bXRqaDkrclRkWUxscTFTcWtwS1RBYkRaajFhcFY3U2xQVWxaV0JvMUd3MERWUlRGVWtZMzYrbnBzMjdaTldvdkszOThmczJiTmdpQUlDbGRHUkozaHp1Ry9PL1h1M1J2UFAvODhTa3BLa0p1YmkvejhmQlFXRnRvYzk5UlRUMkgwNk5FTzFXQmRnSlRrUkZIa2RlbkNHS3BJUmhSRkpDWW1vcnE2R2dDZzFXb3hkKzdjYmpWM2dvanVUaFRGVnZVeWhZU0VJQ1FrQk5PblQ4ZXRXN2RnTUJoUVhWME5rOG1FaG9ZRzlPdlhyMVhubXpGakJqdzhQTEJ0MnpaOCt1bW5PSExrQ0c3ZHVtVXoveWcvUHgrYk4yOUdUazRPakVZamdvT0RFUnNiaXdVTEZzRGQzZDJtM1pTVUZDUWxKZUhTcFV2UWFyV0lpWWxCZkh3OEZpMWFCS1BSS0d2ZldzUDMzMzh2YlR0dzRBQ1NrcEpRVkZRRVFSQVFHaHFLNWN1WFkrellzZEo3ckl4R28vUzZ0Zk9tck9mY3VYTW50bXpaZ2oxNzlxQ2lvZ0xCd2NGNDdybm5aS01EclRsWGZuNCtFaE1Ua1oyZGphcXFLdWgwT29TSGh5TXVMZzRUSjA1c1ZVMXR1V2JPUEc5M3dWQkZNZ2NQSHNURml4ZWwxMDgvL1RUOC9mMFZySWlJbEdCOVVIcHI2WFE2OU8vZnYxM24vT1NUVDNEbXpCbE1uVG9WQm9OQnRtL1BuajM0K09PUG9kRm9FQk1UQXk4dkwrVG01dUxycjcvR3FWT25zSHIxYXFqVnYvNUkrL3p6ejVHWW1BaWRUb2VZbUJqb2REcGtaR1RncmJmZWtoNnhkVGRidDI1RlFrSUN2TDI5TVdYS0ZBQkFibTR1Q2dvS3BGQmxuU2UxYTljdXFOVnF6Snc1MDZIdisyOS8reHZPbkRtRHNXUEh3bUF3SURNekV4OSsrQ0gwZXIwVVN1NTFycVNrSkt4ZHV4YUNJQ0FxS2dveE1URW9MeTlIWm1ZbU1qSXlNSC8rZkN4ZnZ2eXVkVGh5elp4eDN1NkVvWW9rNTgrZng5R2pSNlhYa3laTndnTVBQS0JnUlVTa0JFRVEyaHlxMnN0a011SFNwVXY0KzkvL2JqTS9xYkN3RUd2V3JFRklTQWcrK09BREJBWUdBbWdPZnF0WHIwWktTZ3AyN2RxRk9YUG1BR2llNDVTWW1JaUFnQUI4OU5GSENBb0trczd4N3J2dm9xR2g0WjcxYk4rK0hZSWdZTjI2ZFFnSUNKQzJXOWZyQXlETms3SUdIVWZtVFJtTlJwU1dsaUloSVVIcWJWdS9majIyYk5tQ0hUdDJTS0hxYnVmS3k4dkQyclZyb2RmcjhkNTc3eUU4UEZ6YWQrM2FOYnp4eGh2NDl0dHZFUlVWSlFYQ096bHl6Wnh4M3U3R2RXWVJVb2U2ZWZPbXJOdDc0TUNCbURadG1vSVZFWkZTbEFoVm9paGkyYkpsZGlkOFc1ODMrdnJycjB1QkNtaXVjOG1TSlFDQXc0Y1BTOXV0LzVhOTlOSkxVamdBQUhkM2Q3ejIybXV0cXNka01rbm51RjFIUEVYaXQ3LzlyV3o0MHRvclpXK2VtajNidDIrSEtJcFlzV0tGTE5nQXpmUGZYbnp4UlFEQTd0MjdXMnpEa1d2bWpQTjJOK3lwSWdETnYvM1UxOWNEQVBSNlBXYlBuczJKNlVUM0tTVkNsU0FJR0RseXBOMTlXVmxaRUFRQmFXbHBTRXRMczN2TTFhdFhwYS96OHZJQXdPNFNNS0dob2RCcXRmZnNyWHJvb1llUW5KeU1WMTk5RlFzWExzVDA2ZE03Wk9rSXRWcU53WU1IeTdiNSsvdERyVmFqcnE2dVZXM2s1T1FBQUNaUG5teDN2N1dYNlB6NTh5MjI0Y2cxYzhaNXV4dUdLc0tKRXlkUVZGUWt2WjQxYTFhN2JpOG1JdGVtUktqU2FyVXQzaEJUWFYwTlVSU3hhOWV1RnQ5djdWa0Ntb2ZvTkJvTjlIcTkzV05iTXdsLzFhcFZDQWdJd0xadDI3Qm16Um9rSkNSZzNyeDVtRDkvdmxPWGlsQ3IxWFovZ1ZXcjFkTEQ2KytscHFibXJ0K3ZqNDhQQU53MXBEbHl6Wnh4M3U2R29lbytkK1BHRGV6YnQwOTZQV0hDQkF3WU1FREJpb2hJYVVyMVZMWEUwOU1UZFhWMTJMdDNiNnQ2MEZVcUZSb2FHbUEybTJXVDE0SG1wUnBhTTZkS3JWWmowYUpGbURObkR2YnQyNGZObXpkai9mcjFLQzh2eHl1dnZITHZiNmdUNlhRNjFOYlc0dGF0VzlEcGREYjdhMnBxQVB3YWN1eHg1Sm81NDd6ZERlZFUzY2NzRmd0MjdOZ2gvVFlVRkJTRWh4NTZTT0dxaUVocFNvU3F1eGs4ZURDYW1wcWs0YVo3NmR1M0wwUlJSRlpXbHMyKzdPenNWdDM5WitYcDZZbTR1RGlzV2JNR2dpQWdKU1hGN25GS1hpL3JvOE9PSFR0bWQ3LzFlWTJSa1pFdHR1SElOWFBHZWJzYmhxcjcyT0hEaDZYYmx0VnFOV2JQbnMxRjVZaW95NFVxNi9JQm4zenlDVzdjdUNIYko0b2lqaDgvanJLeU1tbGJiR3dzQU9DTEw3NUFiVzJ0dEwycXFncWZmZlpacTg2WmtaRWhlMjBkbXJRM1JLblQ2V0F5bWFUMS9UcWI5YTdIZGV2VzRjS0ZDN0o5SlNVbFNFaElnRnF0eGpQUFBDTnRyNit2aDlGb2xGNDdjczBjT1c5M3grRy8rNVRCWU1CUFAvMGt2WjR4WTRic3RtRWl1bjkxdFZBMWRlcFVwS2VuSXpVMUZVdVhMa1ZVVkJRQ0FnSlFWMWVIczJmUHdtQXc0S3V2dnBMVzFKc3padzdTMHRKUVVGQ0FaY3VXSVRvNkdoYUxCZW5wNlpnd1lRSU1Cb01zVU5qejl0dHZZOENBQVlpSWlJQW9pamg1OGlSRVVjU3p6ejVyYyt5d1ljT1FrWkdCdDk5K0c0R0JnZmpUbi80RUFQajAwMCtsa1lCUFAvMFVBSnoydUpyYmpSMDdGa3VXTE1IR2pSdXhjdVZLUkVWRklTZ29DQlVWRmNqSXlKRHVuTHg5SGJINCtIaDRlbnBpM2JwMUFCeTdabzZjdDd0anFMb1BpYUtJNzcvL1h1ck83ZGV2SDhhTkc2ZHdWVVRVVmJpNXViVnBpS3d6dlBubW14ZzllalNTazVPUm5aME5rOGtFYjI5dkRCa3lCTXVYTDVldDNxN1JhUERoaHg5aXc0WU5PSHo0TUE0Y09JREF3RUJwb3ZtaFE0ZnUrWlNJMmJObjQrZWZmMFpxYWlvMEdnMEdEUnFFbDE5KzJlNFVpVmRlZVFWLytjdGZjUEhpUmRuY285c24xbHUvN29oUUJRQ0xGeS9Hc0dIRGtKaVlpTHk4UEp3NmRRbytQajZZTkdrUzVzNmRpeUZEaHNpTzkvWDFoWmVYbC9UYTBXdlcxdk4yZDRMWWxYNGRvVTVoL1ljQ2FKNmNHQjhmRDE5Zlg0V3JJcUt1NHBOUFBrSC8vdjJsOVpLNms4cktTc3liTncvQndjSFl0R21UMHVXNEJGNnpsZ2wzM0RuQk9WWDNtY3JLU2h3OGVGQjZIUnNieTBCRlJESmFyUmFOalkxS2w5RWhyRStOR0Q1OHVNS1Z1QTVlczlaanFMclBKQ2NueSs3Mis4MXZmcU53UlVUVTFXZzBHcGNPVmFXbHBUaHg0b1ROdkxEOC9IeXNYNzhlZ2lEZ3lTZWZWS2k2cm9uWHpEazRwK28ra3BlWEo5MmhZZjBMNHN4RjdJaW9lMmpOaXVOZFdXVmxKZDU1NXgwRUJnWmkyTEJoY0hkM1IzRnhNYzZlUFF0UkZQSENDeTlneElnUlNwZlpwZkNhT1FkRDFYM0NiRFpMODZnQVlQejQ4ZWpkdTdlQ0ZSRlJWNlhSYUZ4NkZleXdzRERNblRzWEowK2V4TEZqeDJDeFdPRHQ3WTJKRXljaUxpNE9ZOGFNVWJyRUxvZlh6RGs0VWYwK2NlVElFUnc2ZEFoQTgySjIvL0l2LzlJaHo3RWlJdGVYbUppSTY5ZXZJejQrWHVsU2lMcTBPeWVxZDUrZUtsRUV6dVFDUHgwSDhzNEJGWlhBUGRZaHVaOU0vdWNmeWJFVm5WdUFod2ZnMndzWUdnRk1qQUZHRGdmNHdHYWlMcWs3VDFRbjZramRJMVJkS3dVKy8zdHptS0t1eVdnRXJwVTAvOWwvcURsYy9YWTUwRHRZNmNxSTZBNnVQbEdkU0NtdVAwczU3eHp3NzM5Z29ISTEvTnlJdWl4WG42aE9wQlRYRGxYWFNvSDMvaitncmw3cFNzZ1JkZlhObjkrMVVxVXJJYUxiZUhoNG9MR3hFUmFMUmVsU2lGeUs2NFlxVVd3ZThtT2djbTExOWMyZkkrK1hJT295OUhvOUFPRG16WnNLVjBMa1dsdzNWSjNKNWRCUmQ1RjNydm56SktJdW9VZVBIZ0RnMHNzcUVDbkJkVVBWVDhlVnJvQ2M2Vmk2MGhVUTBUOVplNnBxYTJzVnJvVEl0Ymh1cUdJdlZmZHlObC9wQ29qb245aFRSZVFZMXcxVkZaVktWMERPeE0rVHFNdHdkM2VIUnFQaG5DcWlObkxkVU1XRlBic1hmcDVFWFlwZXIrZndIMUVidVc2b0lpS2lEcVBYNnpuOFI5UkdERlZFUkdTalI0OGU3S2tpYWlPR0tpSWlzdUhqNDRQeThuS2x5eUJ5S1F4VlJFUmtJeWdvQ0NhVENUVTFOVXFYUXVReUdLcUlpTWhHVUZBUUFNQmdNQ2hjQ1pIcllLZ2lJaUliL3Y3K1VLbFV1SDc5dXRLbEVMa01oaW9pSXJMaDV1YUdnSUFBaGlxaU5tQ29JaUlpdTRLQ2doaXFpTnFBb1lxSWlPd0tEZzVHV1ZrWkxCYUwwcVVRdVFTR0tpSWlzaXNvS0FoTlRVMG9LeXRUdWhRaWw4QlFSVVJFZGxudkFMeDgrYkxDbFJDNUJvWXFJaUt5eThQREEzMzY5TUdGQ3hlVUxvWElKVEJVRVJGUml3WU5Hb1JmZnZrRlRVMU5TcGRDMU9VeFZCRVJVWXNHRHg2TWhvWUdEZ0VTdFFKREZSRVJ0YWgzNzk3bzBhTUhjbkp5bEM2RnFNdGpxQ0lpb2hZSmdvQ1JJMGNpTHkrUFN5c1EzUU5ERlJFUjNkV29VYU5nTkJweDd0dzVwVXNoNnRJWXFvaUk2Szc4L1B6UXQyOWYvUFRUVDBxWFF0U2xNVlFSRWRFOVRaa3lCU1VsSlNncUtsSzZGS0l1aTZHS2lJanVhY0NBQVFnTEM4T0JBd2U0dkFKUkN4aXFpSWlvVlI1KytHR1VscFp5R0pDb0JReFZSRVRVS21GaFlZaUppY0hodzRkUlVsS2lkRGxFWFE1REZSRVJ0ZHBERHoyRVhyMTZZY3VXTGFpb3FGQzZIS0l1aGFHS2lJaGFUYTFXWStIQ2hkQm9OUGo2NjY5UldscXFkRWxFWFFaREZSRVJ0WW1Qanc4V0wxNE1BRWhJU01DUFAvNElzOW1zY0ZWRXloTkVVUlNWTHNJaHp5NVd1Z0p5dHUyYmxLNkFpTnJBWkRJaEpTVUZwMCtmaG9lSEJ5SWpJeEVlSGc0Zkh4LzQrUGhBclZZclhTSlJoeElFUVpDOVpxaWlMb09oaXNnbFhicDBDWm1abWNqUHo1ZjFXRDMxMUZNWVBYcTBncFcxajhWaWdVcWxVcm9NNnNMdURGWDhOYUlqM1I0U2Zya00vSi8vVjdsYWlJZzZTTDkrL2RDdlh6K1lUQ2FVbHBhaXBxWUd0YlcxNk5ldjN6M2ZPMlBHREhoNGVPRDc3NyszMmZmVVUwL0JhRFFpTlRWVnR2M0FnUU5JU2twQ1VWRVJCRUZBYUdnb2xpOWZqckZqeDhxT3k4L1B4K2JObTVHVGt3T2owWWpnNEdERXhzWml3WUlGY0hkM3Qxdkh0bTNiOE9tbm4rTElrU080ZGV1V3pibXRVbEpTa0pTVWhFdVhMa0dyMVNJbUpnYng4ZkZZdEdpUjNacXQ5U1FtSmlJN094dFZWVlhRNlhRSUR3OUhYRndjSms2Y2VNOXJSVjBmUXhVUkVUbUZ1N3Q3cTRKVWUyemR1aFVKQ1Fudzl2YkdsQ2xUQUFDNXVia29LQ2lRaGFvOWUvYmc0NDgvaGthalFVeE1ETHk4dkpDYm00dXZ2LzRhcDA2ZHd1clZxKzBPVDM3eXlTYzRjK1lNcGs2ZENvUEJZTGVHenovL0hJbUppZERwZElpSmlZRk9wME5HUmdiZWV1dXRGaGRHVFVwS3d0cTFheUVJQXFLaW9oQVRFNFB5OG5Ka1ptWWlJeU1EOCtmUHgvTGx5NTF3aFVoSkRGVkVST1F5dG0vZkRrRVFzRzdkT2dRRUJFamJLeXNycGE4TEN3dXhaczBhaElTRTRJTVBQa0JnWUNBQVFCUkZyRjY5R2lrcEtkaTFheGZtekpramE5dGtNdUhTcFV2NCs5Ly9EZzhQRDd2blAzMzZOQklURXhFUUVJQ1BQdm9JUVVGQjBudmZmZmRkTkRRMDJMd25MeThQYTlldWhWNnZ4M3Z2dllmdzhIQnAzN1ZyMS9ER0cyL2cyMisvUlZSVWxFMXZHN2tXM3YxSFJFUXV3MlF5QVFEdW1NcUNYcjE2U1Y5Lzk5MTNzRmdzZVAzMTE2VkFaWDNQa2lWTEFBQ0hEeCsyYVZzVVJTeGJ0cXpGUUFWQUdxWjg2YVdYcEVBRk5QZlN2ZmJhYTNiZnMzMzdkb2lpaUJVclZzZ0NGUUQwN3QwYkw3NzRJZ0JnOSs3ZExaNlhYQU43cW9pSXlHVTg5TkJEU0U1T3hxdXZ2b3FGQ3hkaSt2VHBOaUVvS3lzTGdpQWdMUzBOYVdscGR0dTVldldxelRaQkVEQnk1TWk3bmo4dkx3OEFFQk1UWTdNdk5EUVVXcTNXcHJjcUp5Y0hpTVZJdWdBQUlBQkpSRUZVQURCNThtUzdiVnA3cDg2ZlAzL1hjMVBYeDFCRlJFUXVZOVdxVlFnSUNNQzJiZHV3WnMwYUpDUWtZTjY4ZVpnL2Z6N2MzSm9IWDZxcnF5R0tJbmJ0MnRWaU85WWVyOXRwdFZwb3RkcTducit5c2hJYWpRWjZ2ZDd1Zm1zTnQ2dXBxYm5yZTN4OGZBQUFkWFYxZHowM2RYME1WVVJFcEJoQkVHQ3hXT3p1czdlZ3FGcXR4cUpGaXpCbnpoenMyN2NQbXpkdnh2cjE2MUZlWG81WFhua0ZBT0RwNlltNnVqcnMzYnZYWnBqd1hyWGNpMHFsUWtOREE4eG1zODFFZDR2RlluZE9sVTZuUTIxdExXN2R1Z1dkVG1lenY2YW1Cc0N2NFlwY0YrZFVFUkdSWXZSNlBSb2JHMjJlSS9qTEw3L2NkWlYyVDA5UHhNWEZZYzJhTlJBRUFTa3BLZEsrd1lNSG82bXBTUnAyYzZhK2ZmdENGRVZrWldYWjdNdk96clo3OTkvUW9VTUJBTWVPSGJQYlptWm1KZ0FnTWpMU2laV1NFaGlxaUloSU1kYUoyenQzN3BTMm1jMW1mUFhWVjNhUHo4aklrTDIyRHRmZFBtdzNjK1pNQU0zTEk5eTRjVU4ydkNpS09INzhPTXJLeWxwVlgzMTlQWXhHby9RNk5qWVdBUERGRjErZ3RyWlcybDVWVllYUFB2dk1iaHZXdXd6WHJWdUhDeGN1eVBhVmxKUWdJU0VCYXJVYXp6enpUS3Rxb3E2THczOUVSS1NZT1hQbUlDTWpBMXUyYkVGZVhoNTY5KzZOTTJmT0lEUTBGQjRlSHJKQUF3QnZ2LzAyQmd3WWdJaUlDSWlpaUpNblQwSVVSVHo3N0xQU01WT25Ua1Y2ZWpwU1UxT3hkT2xTUkVWRklTQWdBSFYxZFRoNzlpd01CZ08rK3VvcitQdjczN08rK1BoNGVIcDZZdDI2ZFZLOWFXbHBLQ2dvd0xKbHl4QWRIUTJMeFlMMDlIUk1tREFCQm9QQnB1YXhZOGRpeVpJbDJMaHhJMWF1WEltb3FDZ0VCUVdob3FJQ0dSa1owcDJLL2Z2M2IvOEZKVVV4VkRsQ3BRSWVDQWVDQWdFZmI2Q3VEcmhSRHVTY0JSb2IyOSsrV2cwTTdBLzBDUUY4ZkpyUFYxY0hHRzRBNXdxQSt2cjJ0ZC9UQnhnMDhQK3lkK2R4VmRkNS8vOGZCemdjemdFQkZ4WjNYRk5jRWpkY01rM05kaXNidDBsTHkvcFpWMDB6ZGZYTnE2dm1PODEzdmswejFWVldUdGFrODJ1NXNzVUwwOG9hVVhOTlJRRVZGVkpjY0FOVUJGSDI1WHovT01QUkk0ZE5nUThjbnZmYnpkdU44MWxmNXhUdzVQMStmOTV2Q0FzQm14WEt5aUUzRjA2Y2dpUEhRQXVqaWtnakdUNThPUC81bi8vcG5QbjgrUEhqakJzM2prY2VlY1FsS0ZXNC8vNzcyYjU5TzdHeHNaak5abnIwNk1Iamp6L08rUEhqWFk1Ny92bm5HVFJvRUt0WHJ5WXBLWW1pb2lJQ0F3UHAxYXNYOCtiTnEvVWtwVzNhdE1IZjM5LzUybXcyOC9ycnIvUHh4eCt6YWRNbTFxOWZUMmhvcUhPdy9JWU5HOXdPZHA4OWV6YVJrWkhFeE1TUW5KeE1ZbUlpUVVGQmpCNDltcWxUcDlLclY2ODZmbkxTRkdudHY3cXdXbUhxZlRCaExGenhUZWFVbnc5cjFzT3k1VkJXVnZkbGF2cjBoanR1aGFGUmNOVVNDazVsWmJCcEsvejNWNUJ6b2ZhMW0wd3dlZ1RjT1FsNjk2ejZ1UHg4MlBRenhLeUM4OWxWSDljUXRQYWZpRFJqMmRuWlRKczJqZkR3Y0Q3OVZEL1BXZ0t0L1hldHVrZkFmendIcllPclBzWm1nL3Z1aHNnKzhJYy8xKzM2di9zM1IraXBpYmMzM0hJekRPd1AvL3RWeUhDL2pJS0xkbTNodDA4NlFsdE5iRGE0ZlNLTXZRbis5bmZZRmxmek9TSWl3dGF0V3dIbzE2K2Z3WldJVVRSUXZUWjZkSU0vL0VmbFFIVXVDeEwzd3ZhZGNQZ29WRFQ2OWU0Smo4K3AyejM2OVhWOWZla1M3RStHcmRzaExoN09Yaldvc20wYmVQWXBSd3RVZGNMRDROWC9YVGxRWGJvRWUvWTVycjhyRVRMT3VPNjMram11UDNaMDNkNkhpSWdIeThqSVlPZk9uVnpkeVpPU2tzTFNwVXN4bVV6Y2ZmZmRCbFVuUmxOTFZVMzgvaFV1YkxiTDIwNmVnbzgrY1l5aHVsSzd0dkR3cjJIa2NCam5mdWJjYXBXWHc1WnQ4TTkxY0REMWNraXJjTXZOTVA4UlIyc1ZPRnJQaGd4eWhDSjNMQlo0OGQraHplWGxHOGc2RC8vL2Y4T09YWTc3WGFsYlY1ano0T1dBWnpMQi9IbHdOQTJPbjZ6Nyt4RVI4VERaMmRtOCtPS0xoSWFHRWhrWmljVmk0ZVRKa3h3NGNBQzczYzdERHo5TS8vNzlqUzVUREtLV3FwcE11OTh4SUwzQzRhUHdINjlVRGxUZ2FMbDY4MTFZdGJydTl6bDZESjUvQ2Q1WjdCaU03bTZvMjArYkhHT2RyalJ5ZU5YWG5ENEZPb1JmZm4zeU5QeXZseDFkZXU1V1VqK2FCcSs4NXRybFovYUJ1YlBxOUZaRVJEeFY1ODZkbVRwMUt2NysvbXpidG8xMTY5YVJucDdPcUZHaitNdGYvc0tzV2ZwNTJaS3BwYW82Rmd0TUhIZjVkVWtKdlBVZUZCUlVmOTZuWHpqR1ZmWHNYdnQ3L2ZtLzNBZWRxNjFaRDFQdnYveTZxbnY0K3p2R1JsVW9LWVgvZWhjdTVGWi8vZkp5V0x6RTBWMVkwZDA1b0I5MDZRekhUOVJjbjRpSUJ3c0lDT0R4eHgvbjhjY2ZON29VYVlMVVVsV2RFVU5kdS8xKzJseDU3SkU3ZGp0OCswUGQ3bFdiUUFXUW5lUDRWeUc0aW9Iem80YkRsWS8xYnRwUyt5Njh2SHhIRitTVlJnNnIzYmtpSWlJdGxFSlZkU0w3dUw3ZS9IUHR6ejJRVXIrMWdDUGdkZS9tbUZiQnVhM3lPbEtBNCtuQUsvMjB1VzczMnI3VDlmVU50WGh5VUVSRXBBVlQ5MTkxZWx6UnRWWmU3aGhQVlZzMWRiTlZKelRFOGNSaDU0Nk9wL2ZDdzZCOUdMUnFWZm5ZcXA3KzY5cjU4dGVscFhENGlQdmpxbkxxTkJRVmcrVmZyVjFYanMwU0VSR1JTaFNxcWhOOHhZcmgyVG5nWnZYeEt0VzJPNitDanc5TUdPY1lCOVc1WTkzT2RlZktKLzV5TGpqR1ZOV0YzZTRJaHFIL1dzWWhLUEQ2YXhJUkVmRmdDbFhWdVhMVzlKb0dwMStQdG0zZ2hkODVwa2h3cDZqSXNVUk41aGs0YzlZeFNlaVZnYytkSzJka0x5aXMrcmpxRkJWZC90cEgvNnVJaUloVVI3OHBhNnRpYnFqYThxcmxjRFd6MlRHWDFKWGRkZWV5SE5NbkhFaHhyTWQzOVhJMC9mcldIS3JLeWk0SElVdmxkYWhxNWNwZ2RtWEFFaEVSa1VvVXFxcVRsM2M1dkFUV3Nmc3J3TTNhZ081TUhPY2FxSFlsd24rOVYzMVhZMjBDVys3RnkxMkF3VUdPYytyU0pXa3lRZEFWWTdnYWV4MUFFUkdSWmtaUC8xWG55aURoYjNNTUlLK3RiclZiQVoxUjBaZS90dHZoZzZVMWo5MEtkRE5nL1dvblQxLysydGNYSW1wWlQ0V083VjFicXRJMFI1V0lpRWgxRktxcWMvVVRjOE9IMVA3Y0ViV2MxNmxMcDh0ZloyUzZ6a0hsVGxob3pWMS80RmczOEVwMVhjTXYrcXI2OSs2cjIva2lJaUl0akVKVmRmYnVkMzE5NTZUYWpVOEtENnY5Mm45K2ZwZS9yazIzM2gyMzF1NjZXN2U1TG5VemNaeWpydHF3V3VHMkNaZGZGeGZEejNGVkh5OGlJaUlLVmRYYW1lQTYzMVJvQ015YlUvWGNVT0I0WXZDNXB4MEQwR3ZqNHFYTFg0ZUZPcGFEcWNyQWZvNWdWeHNaWitEbkhaZGZXeXp3NzcrQmdJRHF6ek9aSElzMlh6a2x3K28xanZGbElpSWlVaVdGcXVxVWxzTC9ySFRkZHNzWXgvUUg3c1pYRFlpRVYzL3ZHRStWa1ZtN2V5VC80dnI2MzM5VGVaNHFiMjlIQzlWL1BPZDRuWjlmdTJ0Ly9MbHJhSXZvQW4vOVB4QTkxSDJyV0VRWCtQMEN4NVFORlU2ZGhxOVgxTzUrSWlJaUxaaWUvcXZKRDdFd2RMQ2psYWpDMENnWU1naU9wam5talRMN09GcVlRdjQxVVdacEtiejdBZnpmMzlkOC9kVnJZT1R3eTY4N2hNTi8vUmtPSFlhejV4eEwwL1R1NlJnb0R4Q3pDZ1lQY2dTZ21welBocis4QlMvL3I4dUR6a1Bid2ZQUHdNV0xjUGdZWExyazZOTHMxQkhhaDFjKy84Ly81WmhaWFVSRVJLcWxscXFhMk8yT1lITDErQ3FUeVRGWjU0aGhNQ1RxY3FBcUtZRzNGc0V2aDJwMy9lUmZZUGxWcldFbWt5TklqUjRCVVFNdkI2cHRjZkRGLzlTdC9wU0Q4TDlmaFRQblhMZTNhZ1dEQnNCTkkySFlrTXFCS3ZVdy9PY2ZhOS9pSmlJaTBzS3BwYW8yaW9yZ1QzK0ZXOGZEQTVOZHh4dFZzTnNoY1M5OHNneE9ucXJiOWI5WUR1a1pNUE5YMEs1dDVmMlhMam1DMS9mL2RCMThYbHVwUitCM0w4QmR0OEdrQ2U3dlVlSFljVWZyMlUrYnJ1MWVJaUlpTFpUSmJtK212emwvTmR1WSs1cE0wTE83WXlxRW9FQW9LM2ZNZ0o3OHkvVlBrT250RGIxNlFOY3Vqc2xEaTRzZEFXMWZzcU1Gckw3cTc5d0p1bldCMXEwZHM2NFhGVG5lUStvUlI1ZWpVWlovYXR5OVJVUkU2c2hrY24xeVRhRkttZzZGS2hFUmFVYXVEbFVhVXlVaUlpSlNEeFNxUkVSRVJPcUJRcFdJaUloSVBWQ29FaEVSRWFrSENsVWlJaUlpOVVDaFNrUkVSS1FlS0ZTSmlJaUkxQU9GS2hFUkVaRjZvRkFsSWlJaVVnOFVxa1JFUkVUcWdVS1ZpSWlJU0QxUXFCSVJFUkdwQndwVklpSWlJdlZBb1VwRVJFU2tIaWhVaVlpSWlOUURoU29SRVJHUmVxQlFKU0lpSWxJUEZLcEVSRVJFNm9GQ2xZaUlpRWc5VUtnU0VSRVJxUWNLVlNJaUlpTDFRS0ZLUkVSRXBCNG9WSW1JaUlqVUE0VXFFUkVSa1hyUWZFT1ZuNS9SRlVoOTBuOVBFUkZwNXBwdnFHclQydWdLcEQ3cHY2ZUlpRFJ6elRkVTliM0I2QXFrUGtYMk1ib0NFUkdSNjlKOFE5V29hS01ya1BvMGNyalJGWWlJaUZ5WDVodXFCdlpUYTVXbmlPemorTzhwSWlMU2pEWGZVR1V5d1JQendOOW1kQ1Z5UGZ6OVlmNmpqditlSWlJaXpWanpEVlVBSGNKaHdiTUtWczJWdno4cytKM2p2Nk9JaUVnelo3TGI3WGFqaTdodXB6UGcvWThnK1Jlaks1SGE2bnVEbzZWUmdVcEVSSm9wazhtMW04VXpRaFdBM1E1Nzk4TzJPRGlRQXVlem9iRFE2S3FrZ3ArZlk5cUV5RDZPUWVrRCs2bkxUMFJFbWpYUERWVUN3T25UcDFteVpBa0F2cjYrL081M3Y4UFgxOWZncWtSRVJEelAxYUdxZVkrcGtrbzZkT2hBYUdnb0FNWEZ4ZXpmdjkvZ2lrUkVSRm9HaFNvUEZCVVY1Zng2MTY1ZEJsWWlJaUxTY2loVWVhQ0JBd2RpTnBzQnlNakk0TVNKRXdaWEpDSWk0dmtVcWp5UW41OGZBd1lNY0w2T2k0c3pzQm9SRVpHV1FhSEtRdzBmZm5uWmwrVGtaSEp6Y3cyc1JrUkV4UE1wVkhtb2tKQVF1blhyQm9EZGJpYytQdDdnaWtSRVJEeWJRcFVIdTdLMUtqNCtudExTVWdPckVSRVI4V3dLVlI2c1Y2OWVCQWNIQTFCUVVFQlNVcExCRlltSWlIZ3VoU29QWmpLWkdEWnNtUFAxdG0zYjBGeXZJaUlpRFVPaHlzTkZSVVZoc1ZnQXlNcktJaVVseGVDS1JFU2Fudno4ZktOTEVBK2dVT1hoTEJhTFMydlYxcTFiRGF4R1JLVHBlZjc1NTNud3dRZU5Ma004Z0VKVkN4QWRIWTJQanc4QTZlbnBIRDU4Mk9DS1JFU2FqdDI3ZCt0Qkhxa1hQa1lYSUEzUFpyTVJGUlhGenAwN0FVZHJWWThlUFF5dVNrU2Fvc0xDUW80Y09VSnFhaXBuenB6aDBxVkw1T2ZuYytlZGR6Sm8wQ0NqeXhOcDBoU3FXb2lSSTBjU0h4OVBlWGs1YVdscG5EeDVrazZkT2hsZGxvZzBFUVVGQld6ZHVwV2RPM2RTV2xxSzFXcWxZOGVPaElXRjRlL3ZUOWV1WFd0OXJZTUhEL0xWVjErUmxKVEVoUXNYQ0FnSTRNWWJiK1RsbDE5Mk9TNGxKWVdZbUJpU2twTEl5Y25CYXJYU3UzZHZKaytlektoUm95cGQ5OVpiYjhYUHo0OXZ2dm1HWmN1VzhjTVBQM0QrL0huQ3c4T1pPWE1ta3laTmNqbCsvZnIxckZ5NWtzT0hEMk15bWVqVXFSUHo1czFqeUpBaHp1dFZLQ3dzZEw2T2pZMnQ5VFdxc21iTkdsYXVYRWxhV2hxK3ZyNUVSMGN6Zi81OFpzMmFSV0Zob2NzOXJ2WHprS1pIb2FxRkNBb0tZc0NBQWV6WnN3ZUF6WnMzTTNQbVRJT3JFcEdtNE5DaFEzenp6VGNVRlJWeDQ0MDNFaFVWUmNlT0hUR1pUSFcrMW84Ly9zaGJiNzJGM1c3bnhodHZwR1BIanB3OWU1YWZmLzdaNWJpVksxZXlhTkVpVENZVFVWRlJSRWRIazVXVlJVSkNBdkh4OFV5ZlBwMTU4K2E1dmNlYmI3N0ozcjE3R1RKa0NKbVptU1FrSlBENjY2OFRFQkRnREI5ZmZQRUZTNVlzSVRBd2tKdHZ2aG1BL2Z2M2MralFJV2NnbWp4NU1nQ3JWcTNDeDhlSE8rKzgwK1UrdGJtR08rKy8vejR4TVRGWXJWYWlvNk94V3EzRXg4Znp3Z3N2VUY1ZTd2YWM2L2s4cE9sUXFHcEJSbzBhNVF4VnFhbXBuRGh4Z3M2ZE94dGNsWWdZNmVlZmYyYmR1blYwN05pUmUrNjVoNUNRa0d1KzFwRWpSMWk0Y0NGK2ZuNzg2VTkvY2xtRE5ETXowL2wxY25JeWl4WXRJaUFnZ05kZWU0M2V2WHM3OTUwK2Zacm5ubnVPTDcvOGtxaW9xRXJocGJDd2tJeU1ESllzV2VKOHNubnAwcVVzVzdhTUZTdFdPRVBWOHVYTE1abE1MRjY4Mk9VOVpXZG5PNzkrK3VtbmdjdWhxdUoxaGRwYzQycTdkKzhtSmlhR2tKQVEzbnJyTGNMQ3dnQW9LaXJpcFpkZW9yaTR1Tkk1MS9ONVNOT2lnZW90U0x0MjdWeCt5UDMwMDA4R1ZpTWlSdHU1Y3lmcjFxMWo0TUNCUFBUUVE5Y1ZxTUFSUWtwTFM1azdkNjdMenhyQUdTNHFqclBiN1R6MjJHTXVBUUtnUTRjT1BQTElJd0I4Ly8zM2J1L3p4Qk5QT0FNVlhHNXhTazFOZFc0cktpb0NxTlRhMXJwMTYxcS9uMnU1eHJmZmZndkFvNDgrNnZLZUxSWUx6enp6ak50enJ2ZnprS1pEb2FxRkdUdDJMRjVlanYvc2FXbHBIRGx5eE9DS1JNUUlodzRkNHNjZmYyVEFnQUhjZSsrOXppZUVyMGRGUy9ndHQ5eFM3WEg3OXUwRFlNeVlNVzczVjdUR0hEeDRzTkkrSHg4ZmV2YnM2Ykt0WGJ0MitQajRrSmVYNTl3MmZ2eDQ3SFk3di9uTmIvanV1KzhvTEN5cy9SdTVqbXNrSnljRGpxZXVyOWFwVXlkOGZYMHJiYitlejBPYUZvV3FGcVoxNjlaRVJVVTVYNjlmdjk3QWFrVEVDSVdGaFh6NzdiZDA2dFNKZSs2NXA5NnVlLzc4ZWN4bU0wRkJRZFVlbDV1Ymk5bHNKaUFnd08zK2l2T3ZERWtWZkh4ODNJNzE4dkh4Y1ZreDR1bW5uK2JoaHg4bUx5K1BoUXNYTW5QbVRKWXRXMWJsbUNaM3J1VWEyZG5aMWI2M2lqOXFyM1E5bjRjMExRcFZMZENZTVdOYzVxM1NMT3NpTGN2YXRXc3BMQ3prM252dnhkdmJ1OTZ1Nit2clMwbEppYlBickNwV3E1V1NraElLQ2dyYzdzL056UVdvTVp4Vng4ZkhoMW16WnJGczJUS2VmdnBwTEJZTFM1Y3U1VzkvKzF1RFhzUGIyNXZTMGxLMzgxNlZsWlc1SFZQVkdKK0hOQTZGcWhhb1ZhdFdMck9zYjlpd1FXc0NpclFRNTg2ZEl6RXhrWnR2dnBrMmJkclU2N1VyeGdQdDJMR2oydVA2OXUwTE9OWWpkU2NoSVFHZzByaXNhMkd6MlpnOGVUSUxGeTdFWkRLeFpzMGF0OGRWOXpPd3R0Y0E2TktsQzNhNzNka1ZlcVdrcENTM3JWeU4rWGxJdzFLb2FxRkdqeDd0SE9oNTl1eFp0ejhBUk1UemJObXlCWnZOeG9nUkkrcjkybmZmZlRjQWl4Y3Y1dVRKa3k3N2poMDc1dng2eXBRcHp1T3VIdGVabnA3T2tpVkw4UEh4NFlFSEhyam1XdUxqNDExZVY0eGxjamVteVdxMVVsUlV4SVVMRitwOGpmejhmSmV4Vm1QSGpnWGdndzgrNE9MRmk4N3RPVGs1dlBmZWUyNXJiWXpQUXhxSHBsUm9vYXhXS3lOSGptVERoZzJBWTJ4VjM3NTlYWjZvRVJIUGN1SENCZmJ0MjhlNGNlUHFaV0Q2MWNhT0hVdENRZ0tyVjYvbXNjY2VZK2pRb2JSdDI1WlRwMDZ4Wjg4ZVp3dlBrQ0ZEZU9paGgvamtrMDk0OHNrbmlZcUtJaXdzalBQbnp4TWZIMDlaV1JuUFB2c3NFUkVSMTF6TGdnVUw2TmF0R3pmY2NBTjJ1NTFkdTNaaHQ5djUxYTkrVmVuWXlNaEk0dVBqV2JCZ0FhR2hvYnp5eWl1MXZzYjgrZk94Mld3c1hyd1ljQVNralJzM2N1alFJZWJPbmN2dzRjTXBLeXNqTGk2T0VTTkdrSm1aV1duQWUyTjhIdEk0RktwYXNCRWpScENRa0VCdWJpNTVlWGxzM3J5WmlSTW5HbDJXaURTUXZYdjM0dVhsMWFCekhmM3VkNzlqd0lBQmZQZmRkODQxOWRxM2IxOXB3ZUxaczJjVEdSbEpURXdNeWNuSkpDWW1FaFFVeE9qUm81azZkU3E5ZXZXNnJqcnV2LzkrdG0vZlRteHNMR2F6bVI0OWV2RDQ0NDh6ZnZ6NFNzYys5ZFJUdlBycXF4dzlldFJsekZOdHJ0R21UUnY4L2YyZHI4MW1NNisvL2pvZmYvd3htelp0WXYzNjlZU0doakp0MmpTbVQ1L09oZzBiM0xhV05mVG5JWTNEWk5kZ21oWnQzNzU5ckZpeEFuQThsZkxFRTAvVSt6Z0xFV2thRmkxYVJGaFltTnZXR21sNDJkblpUSnMyamZEd2NENzk5Rk9qeTVGNllMcnFVVlNOcVdyaCt2ZnY3NXhWdmJ5OHZOb0JtQ0xTZkdWa1pIRCsvSGtOZGpiUTFxMWJBZWpYcjUvQmxVaERVYWdTYnJ2dE51ZlhodzRkNHZEaHd3WldJeUlONGZqeDQzaDVlZEc5ZTNlalMvRm9HUmtaN055NXM5TFRoQ2twS1N4ZHVoU1R5ZVFjMEMrZVIyT3FoUGJ0MnhNVkZVVmlZaUlBLy96blA1ay9mNzdiU2VwRXBIbEtTMHVqZmZ2Mm1NMW1vMHZ4YU5uWjJiejQ0b3VFaG9ZU0dSbUp4V0xoNU1tVEhEaHdBTHZkenNNUFAwei8vdjJOTGxNYWlINXJDdUJZVnFKaThHUldWbGFWODZXSVNQTmp0OXRKUzB1alM1Y3VScGZpOFRwMzdzelVxVlB4OS9kbjI3WnRyRnUzanZUMGRFYU5Hc1ZmL3ZJWFpzMmFaWFNKMG9BMFVGMmN0bTNieHRxMWF3SEhyTUR6NTgvWG9IVVJEM0RtekJrKytPQURwazJieGcwMzNHQjBPU0llUXdQVnBVclIwZEhPVmRYTHlzcjQ3cnZ2Tk5PNmlBYzRmdnc0Z1BPaEZCRnBHQXBWNHVUbDVjVTk5OXpqWEt3MExTM05PYzVLUkpxdjQ4ZVAwNjVkTzJ3Mm05R2xpSGcwaFNweDBiNTllNWZsSzlhdVhldXkxSUtJTkQ5WldWbUVoNGNiWFlhSXgxT29ra3JHamgxTDY5YXRBU2dxS3VLSEgzNHd1Q0lSdVI3WjJkbk83MmtSYVRnS1ZWS0oyV3gybVVmbGwxOStJVGs1MmNDS1JPUmE1ZWZuVTFSVVJGQlFrTkdsaUhnOGhTcHhLeUlpZ3Fpb0tPZnIxYXRYYytuU0pRTXJFcEZya1pPVEE2Q1dLcEZHb0ZBbFZabzRjU0lCQVFHQTQ2L2RsU3RYNm1sQWtXWW1PenNiZ09EZ1lJTXJFZkY4Q2xWU0pUOC9QKzY5OTE3bjZ5TkhqckJqeHc0REt4S1J1c3JPenNaa01oRVlHR2gwS1NJZVQ2RktxdFc5ZTNlWHB3SFhyVnRIUmthR2dSV0pTRjFrWjJjVEdCaW9aYWRFR29HK3k2Ukc0OGVQZHo2T1hWNWVUa3hNRENVbEpRWlhKU0sxa1orZjcrekdGNUdHcFZBbE5mTDI5bWJLbENuT2hWaXpzckpZczJhTndWV0pTRzBVRmhaaXNWaU1Ma09rUlZDb2tscHAyN1l0a3laTmNyNU9TRWpRTkFzaXpVQmhZU0YrZm41R2x5SFNJaWhVU2EwTkhqeVlQbjM2T0YrdldyV0tzMmZQR2xpUmlOUkVvVXFrOFNoVVNaM2NmZmZkenFlSWlvdUwrZXFycnlnc0xEUzRLaEdwaXJyL1JCcVBRcFhVaWRWcVpkcTBhWGg3ZXdOdy92eDVWcXhZb2ZtclJKcWc4dkp5aW91TEZhcEVHb2xDbGRSWisvYnRYWmF4U1UxTlpjT0dEY1lWSkNKdVZiUWlxL3RQcEhFb1ZNazFHVGh3SU5IUjBjN1hXN1pzMGNCMWtTYW11TGdZQUY5Zlg0TXJFV2taRktya21rMmNPSkdJaUFqbjY1VXJWM0xtekJuakNoSVJGMlZsWlFDYStGT2trZWc3VGE2Wmw1Y1hEenp3QUVGQlFRQ1VsSlR3NVpkZmF1RmxrU2Fpdkx3Y1VLZ1NhU3o2VHBQcllyUFptRFp0R2o0K1BnRGs1T1N3Yk5reVo3ZURpQmluSWxSVlBGZ2lJZzFMb1VxdVczaDR1TXZDeXhrWkdYejExVmZPcmdjUk1ZWmFxa1FhbDc3VHBGNUVSa1p5KysyM08xOGZQWHFVVmF0V2Fhb0ZFUU5WZlA4cFZJazBEbjJuU2IwWk5td1lOOTEway9QMXZuMzdXTHQycllFVmliUnNhcWtTYVZ6NlRwTjZkY3N0dHpCbzBDRG42KzNidDdOOSszWURLeEpwdVJTcVJCcVh2dE9rM3QxMTExMzA3dDNiK1RvMk5wYTllL2NhV0pHSWlFakRVNmlTZXVmbDVjV1VLVlBvM0xtemM5dktsU3ZaczJlUGdWV0p0RHdWTFZRVkxWWWkwckFVcXFSQm1NMW1waytmVGtoSWlIUGJxbFdyU0V4TU5MQXFrWmFsSWxUcFNWeVJ4cUZRSlEzR2FyVXllL1pzUWtORG5kdSsrKzQ3NHVQakRheEtwT1V3bVV5QVdxcEVHb3RDbFRRb2YzOS9acytlVFZoWW1IUGI2dFdyaVl1TE03QXFrWlpCM1g4aWpVdWhTaHFjeldaajl1elp0Ry9mM3JudG4vLzhwNTRLRkdsZ0ZUT3BLMVNKTkE2Rktta1VWcXVWV2JObTBhRkRCK2UyMk5oWXRtelpZbUJWSXA1Tlk2cEVHcGRDbFRRYVB6OC9aczJhUmFkT25aemJmdnJwSjc3Ly9udjlKUzNTQU5UOUo5SzRGS3FrVVZrc0ZoNTg4RUdYNlJZU0VoSll0bXdaUlVWRkJsWW00bm1NQ2xWMnU1MVBQLzJVR1RObWNNY2RkeEFURTlPbzk2OFB6ejc3TEMrOTlKTFJaVWd6NDJOMEFkTHkrUHI2OHVDREQvTE5OOStRa3BJQ3dKRWpSL2pIUC83QmpCa3pDQTRPTnJqQ2xpTy9ySmlWSjNjU2w1VktSbUVPaFdVbFJwZmtFZnk4ellUN0JUTzhiVS91N1RRTW03ZXZJWFVZRmFyKys3Ly9tMDgrK1lTUWtCQW1USmhBWUdCZ285Ni9QcHc1Y3daL2YzKzMrL0x6ODdIWmJJMWNrVFFISnJ0V3ZCV0QyTzEyMXExYng3WnQyNXpiL1AzOW1UNTlPaDA3ZGpTd3NwWmhUMDRhaXc3K2s3TkZ1VWFYNHRGQ0xJSDhXKy9idURHNGE2UGZPejgvbnpmZmZKUGJicnVONGNPSE45cDlmLzNyWDNQMjdGbVdMbDNxMGlyZG5PVG41K1BsNVlXZm41L0w5dWVmZjU3VTFGUldyRmhoVUdYU2xKZ3E1aTM1RjNYL2lXRk1KaE1USjA3a3JydnVjczZuazVlWHh5ZWZmRUp5Y3JMQjFYbTJQVGxwL0NIcGF3V3FSbkMyS0pjL0pIM04zcHpqalg1dm8xcXF6cDA3aDlsc2JyYUJDaHhQTFY4ZHFBQjI3OTVOYVdtcEFSVkpjNkR1UHpIYzRNR0RDUTRPWnZueTVSUVZGVkZhV3NyeTVjc1pPM1lzWThhTTRhby9CT1E2NVpjVnMramdQNDB1bzhWNTcrQ1B2RDFrVHFOMkJkYjI2VCs3M2M2Wk0yYzRjZUlFSjArZUpDOHZqOExDUWdvTEN5a29LS0NvcUlpNzdyckxaYkgwbXE1WE1aMURjMUpXVnRZczY1YW1ROTEvMG1TY1BYdVdaY3VXY2VIQ0JlZTJidDI2Y2Q5OTl4RVFFR0JnWlo1bFdkcFd2anErcmVZRHBkNU42ektTbVYxSE45cjlTa3RMK2ZPZi84eTRjZU1ZTTJaTXBmM0hqaDBqTGk2T1k4ZU9PUjhVQ1F3TUpEZzRHSXZGZ3ArZkgzNStmbGdzRmdZTkdrVHIxcTJydmQrdHQ5N3FkbnRzYkN3QXFhbXByRnExaWoxNzluRG16Qmw4Zkh6bzBhTUhNMmJNWU1TSUVRQzg4c29yYk5teWhkLys5cmZjZGRkZGxhNzEyOS8rbHYzNzkvUHV1Ky9TcDA4ZjUvYVVsQlJpWW1KSVNrb2lKeWNIcTlWSzc5NjltVHg1TXFOR2pYSmJxNStmSDE5Ly9UWHZ2dnN1bXpkdnBxQ2d3RmxyeGY1dnYvMjJWdS90eWpvKy8veHo5dTNiUjJGaEllSGg0WXdkTzVZWk0yWmdzVmlxL2Z3QTFxeFp3OHFWSzBsTFM4UFgxNWZvNkdqbXo1L1ByRm16S0N3c3JIUy9hM252VW4rdTd2NVRTNVUwR1NFaElUejY2S044OGNVWG5ENTlHb0NqUjQveTRZY2Zjdi85OTlPdFd6ZURLL1FNY1ZtcFJwZlFZc1ZscFRacXFLcHE4cy9VMUZRMmJkckVxVk9uQ0E0T1pzaVFJWFRzMkpHT0hUdlNxbFdyYTc3ZjVNbVRBY2M2bno0K1B0eDU1NTB1K3hjc1dFQmhZU0g5Ky9kbjBLQkJuRDkvbnJpNE9GNSsrV1ZlZmZWVmhnMGJ4cVJKazlpeVpRdWJObTJxRktveU16TTVjT0FBM2JwMWN3bFVLMWV1Wk5HaVJaaE1KcUtpb29pT2ppWXJLNHVFaEFUaTQrT1pQbjA2OCtiTmMxdnpPKys4dzk2OWV4azNiaHlabVpuWC9ONEFmdmpoQjk1KysyM01aalBSMGRINCsvdXpmLzkrUHZ2c014SVRFM25qalRmdzhhbjYxKzc3Nzc5UFRFd01WcXVWNk9ob3JGWXI4Zkh4dlBEQ0MxVjI0VjdQZTVmNnAxQWxUWXEvdno5ejVzd2hOamFXblR0M0FvNXhWcDk5OWhsanhvemg1cHR2ZG5acHlMWEpLTXd4dW9RV3E3RS8rNnZYL3JQYjdjVEd4ckpqeHc0NmR1eklyMzcxSzI2NDRZWjYrNTU2K3VtbmdjdkJvK0oxaGZ2dXU0OTc3NzNYSmJnVlBZV3JBQUFnQUVsRVFWUjk5OTEzTEZ5NGtPWExsek5zMkRDR0RSdEdVRkFRdTNmdjVzS0ZDd1FGQlRtUC9lbW5uN0RiN2R4eHh4M09iY25KeVN4YXRJaUFnQUJlZSswMWV2ZnU3ZHgzK3ZScG5udnVPYjc4OGt1aW9xSVlNbVNJU3oxRlJVV2twYVh4MFVjZnVSMC9WWmYzbHBxYXlzS0ZDMm5mdmoxLy9ldGZuV3VlMnUxMjNuampEZGFzV2NPcVZhdVlNbVdLMit2djNyMmJtSmdZUWtKQ2VPdXR0NXhMZXhVVkZmSFNTeTlSWEZ4YzZaenJlZS9TTVBUYlNab2NiMjl2YnIvOWRxWk9uZXJ5ZzI3ejVzMTgrdW1uWEx4NDBjRHFtajlObTJBY0l6NTdrOG1FM1c2bnBLU0VMNy84a2gwN2RqQmh3Z1FlZWVRUit2YnQyNmgvcE15YU5hdFNTOWd0dDl3Q09GcWxBWHg4ZkJnL2Zqemw1ZVdWVmx4WXYzNDlack9aQ1JNbU9MY3RYNzRjdTkzT1k0ODk1aElxQURwMDZNQWpqendDd1BmZmYxK3BIcnZkenR5NWMyc01WTFh4MVZkZlVWWld4clBQUHV1eWlMekpaT0toaHg0Q1lOT21UVldlWDlITitPaWpqN3FzbFdxeFdIam1tV2Zjbm5NOTcxMGFobHFxcE1ucTA2Y1A0ZUhoeE1URWNPclVLUUNPSHovT2h4OSt5TDMzM2t2UG5qME5ybENrNmFzSVZldldyZVB3NGNQTW1ER0RYcjE2R1ZiUDRjT0hPWERnQUNkUG5pUTlQWjMwOUhRQUNnc0xuY2ZjZXV1dHJGaXh3cVVMOE5peFl4dzllcFJ4NDhhNXpIdTFiOTgrQUxkanhnQm5DODNCZ3djcjdUT1pUQXdjT0xCZTN0ZWVQWHN3bVV4czNMaVJqUnMzdWoybTR1ZVlPeFZQUEVkSFIxZmExNmxUSjN4OWZTdTFWbDNQZTVlR29WQWxUVnB3Y0RCejVzeGgvZnIxenZtczh2UHpXYlpzR1FNSER1VFdXMi9WSkh3aTFUQ1pUR1JuWjVPY25NeUVDUk1NQzFRNU9Ubjg4WTkvSkNrcENZdkZRcGN1WFFnUEQyZm8wS0VjTzNhTUs1K1o2dFdyRnhFUkVTNWRnT3ZYcndmZzl0dHZkN2x1Ym00dVpyTzV5b2RaS3JvUDgvTHlLdTN6OWZYRjE3ZCtuc2E4Y09FQ2RydWRWYXRXVlhsTWRhdEdaR2RuVi9zKzNMVW9Yczk3bDRhaFVDVk5ucGVYRnhNblRxUnIxNjZzWExtU2dvSUNBUGJ1M1V0cWFpcVRKazFpd0lBQkJsY3AwalNaVENiUzB0TG8xS2tUSTBlT05LeU9oUXNYa3BTVXhPelpzNWs1Y3labXN4bHdqUGRhdm54NXBlTW5UcHpJUng5OXhKWXRXN2pycnJ2WXNHRURZV0ZoREI0ODJPVTRxOVhLeFlzWEtTZ293R3ExVnJwT2JxNWpMcllyeDJaVnFNL3BXbXcyRzNsNWVmejQ0NC9YZEYxdmIyK0tpNHNwTFMydE5KaTlyS3pNN1ppcTYzbnYwakEwcGtxYWpWNjlldkg0NDQrN2RQdmw1K2Z6elRmZjhQbm5uNU9Ub3dIWUl1N2s1K2NUSFIxdDZKeHZPM2Z1eE1mSGgxbXpaamtERlRpV3FISm40c1NKbUV3bU5tM2FSRXBLQ3VucDZkeDIyMjJWM2tQZnZuMEJYRlptdUZKQ1FnSkF2ZjdoNVc0bW9wNDllMUplWHU3c2txdXJMbDI2WUxmYjJiTm5UNlY5U1VsSmJwLytNK0s5Uy9VVXFxUlpDUXdNWk9iTW1keC8vLzB1M1g2SER4OW04ZUxGYk4rK3ZkRm5qeFpweXV4Mk96NCtQcFVHTWpjMnM5bE1hV21wYzBBNk9NTGVva1dMM0I3ZnRtMWJCZzhleko0OWU0aU5qY1ZrTW5IYmJiZFZPcTdpYWJyRml4ZFhDbWpwNmVrc1diSUVIeDhmSG5qZ2dYcDVIMWFybGFLaUlwZjU5QURuRkF2dnZQTU9aOCtlZGRsbnQ5dlpzV01INTg2ZGMyN0x6ODkzR1VjMmR1eFlBRDc0NEFPWGgzRnljbko0NzczMzNOYlMyTzlkYXFidVAybVcrdmZ2VDQ4ZVBWaTdkaTI3ZCs4R29LU2toTmpZV1BidDI4ZGRkOTFGKy9idERhNVN4SGgydTUxV3JWcFZPejlTWXhnL2ZqeXJWcTNpbVdlZVllVElrWmpOWm5idDJzWFFvVU9yYk4yWk5Ha1M4Zkh4ckYyN2xpRkRocmc4VlZkaHlKQWhQUFRRUTN6eXlTYzgrZVNUUkVWRkVSWVd4dm56NTRtUGozYytrUmNSRVZFdjd5TXlNcEw0K0hnV0xGaEFhR2dvcjd6eUNnRGp4bzBqTGk2TzJOaFk1c3laUTFSVUZDRWhJZVRsNVhIZ3dBRXlNelA1KzkvL1RydDI3UUNZUDM4K05wdU54WXNYQTQ2QXRISGpSZzRkT3NUY3VYTVpQbnc0WldWbHhNWEZNV0xFQ0RJek0xMUNtQkh2WFdxbVVDWE5sdFZxNVo1NzdtSEFnQUY4Ly8zM25EOS9IbkQ4aGZiUlJ4L1JyMTgvYnJubGxocG5nUmJ4VkhhN25mTHljcmZqYlJyYkUwODhnYisvUDJ2WHJtWExsaTIwYmR1V3laTW5NM1BtVExlemhBT01IajBhbTgxR2ZuNit5OXhVVjVzOWV6YVJrWkhFeE1TUW5KeE1ZbUlpUVVGQmpCNDltcWxUcDlicjRQeW5ubnFLVjE5OWxhTkhqMVlhNS9UODg4OHphTkFnVnE5ZVRWSlNFa1ZGUlFRR0J0S3JWeS9telp0SDE2NlhGOVZ1MDZZTi92Nyt6dGRtczVuWFgzK2Rqei8rbUUyYk5yRisvWHBDUTBPWk5tMGEwNmRQWjhPR0RXNEgxVGZtZTVlYWFaa2E4UWlscGFWczJyU0piZHUydVhUL2VYbDVNV1RJRU1hTUdlUHlBNndsdTMvekcwYVgwS0t0R1BQdmpYYXZDeGN1OE00Nzd4QVJFY0hzMmJNYjdiNVN2N0t6czVrMmJScmg0ZUY4K3VtblJwY2pWN2g2bVJxTnFSS1BVREZoNEx4NTgramV2YnR6ZTNsNU9UdDM3dVRkZDk5bDQ4YU5icCtnRWZGVUZZL3dhNUhnNW0zcjFxMEE5T3ZYeitCS3BDWUtWZUpSd3NMQ2VQREJCNWsxYTViTG1LcVNraEkyYmRyRXUrKyt5ODZkT3lrckt6T3dTcEhHVWZGSGhKRlAvVW50WkdSa3NIUG56a3BQRnFha3BMQjA2VkpNSmhOMzMzMjNRZFZKYldsTWxYaWtidDI2OGVpamo1S2NuTXhQUC8za0hHK1ZuNS9QanovK3lMWnQyNGlPam1iUW9FRzFXamxlcERtcStBV3RKMktidnV6c2JGNTg4VVZDUTBPSmpJekVZckZ3OHVSSkRodzRnTjF1NStHSEg2Wi8vLzVHbHlrMVVLZ1NqMlV5bVlpTWpLUlBuejRrSmlheWFkTW1MbDI2QkRqR21xeFpzNFlOR3pZUUZSWEY4T0hEQ1E0T05yaGlrZnBWTWJCWm9hcnA2OXk1TTFPblRtWFhybDFzMjdhTnNySXlBZ01ER1RWcUZKTW5UNjQwNmFrMFRScW9MaTFHU1VrSk8zYnM0T2VmZjY2MFhJVEpaS0pQbno1RVIwZlR1WE5uZ3lwc0hCcW9icXpHSEtoKy92eDVGaTFhUlBmdTNYbnd3UWNiN2I0aUxjWFZBOVhWVWlVdGh0bHM1cWFiYm1MWXNHSHMzcjJidUxnNDV5enNkcnVkNU9Sa2twT1RhZCsrUFNOR2pDQXlNdEx0ZWxzaXpVVkZTNVgrUHhacEhBcFYwdUpZTEJhaW82TVpQbnc0di96eUM5dTNiK2ZFaVJQTy9lbnA2YXhZc1lMWTJGajY5ZXRILy83OTZkQ2hnNEVWUzIzTTZUYU9lenNOQlNxM3hzMk9HTU9kSFFiei9la0VQanUyMllqeURLRUI2aUtOUzZGS1dxeUtMcjgrZmZxUW5wN09qaDA3Mkw5L3YzUDh5YVZMbDlpeFl3YzdkdXlnVFpzMnpvQlZNU095TkI5M2RoaU1uN2VadXpvTWJsR2hTbU9wUkJxWFFwVUkwTDU5ZSs2Nzd6NG1USmpBenAwN1NVaElvS0Nnd0xuLy9QbnpiTjY4bWMyYk54TWVIazcvL3YzcDE2OGZnWUdCQmxZdHRiVW1ZdytUd20va2gvUkVvMHRwVkJWakI5WDlKOUk0RktwRXJ0Q3FWU3ZHangvUDJMRmpPWHo0TVB2MjdlT1hYMzZodExUVWVVeEdSZ1laR1Jtc1hidVdMbDI2Y01NTk45Q3RXemRDUTBQVjNkSkUvZVBJQnY1eFpJUFJaVFM2aXFsRTNDMXZJaUwxVDZGS3hBMXZiMjk2OSs1Tjc5NjlLUzR1NXBkZmZtSC8vdjBjUG56WXBVdmwrUEhqSEQ5K0hBQi9mMys2ZGV2bS9CY1VGR1JVK1NJQVpHVmxBUXBWSW8xRm9VcWtCcjYrdmd3WU1JQUJBd2FRbjU5UFNrb0tTVWxKempCVklTOHZqMzM3OXJGdjN6NEEyclp0Nnd4WUVSRVIrUG41R1ZHK3RHRG56cDNEeTh0TEt3aUlOQktGS3BFNnNObHNEQjQ4bU1HREI1T2JtOHN2di96QzBhTkhPWGJzV0tXNXI3S3lzc2pLeW1MWHJsMllUQ1pDUWtJSUR3OG5MQ3pNK2M5bXN4bjBUcVFsU0U5UHA3eThYQzFWSW8xRW9VcmtHZ1VHQmpKczJEQ0dEUnRHZVhrNTZlbnBIRDE2bENOSGpuRGl4QW1YYmtLNzNjNlpNMmM0YythTXl6VmF0V3JsRXJMQ3dzSm8yN1p0c3hxYlZUR1o1Y3FUdS9qczJHWWVqTGlKVzhMNkVXUzI4ZVh4bi9raTdXZVg0N3Y1aDNKdnA2RU1DTzVDa05sR2Zta1JoeTlsRXB1eGw1L1BIYXoyWHNQYjl1RE85b1BwMlNvY1AyOHo1NG91c3VWc0NzdFBiSy8ydk9xbVd6Qmg0dWJRdnR3UzJvOXVBYUg0KzFnb0xDdmhSSDRXVzgrbDhOMnBoTHArSkUxQ1ZsWVdtWm1aQUlTSGh4dGNqVWpMb0ZBbFVnKzh2THpvMkxFakhUdDI1S2FiYnFLa3BJVGp4NDl6OU9oUmpoNDlTa1pHaHR2ekxsNjh5TVdMRjBsTlRYVnU4L0h4b1UyYk5nUUhCN3Y4Q3dvS0lpQWdBSnZOMW1TZjVucXkxeVJ1Q2V0WDVmN0pIWWZ5Y0xleGVGMFJHbHVaclF4cUhjR2cxaEZzUEhPQWhiLzhnQjNYaFI1TXdQeGVrNWdVUHRCbGU1aGZFQTkwam1aQWNCY09YM1QvR1ZmSDZ1M0xmMFRleDREZ0xpN2IvWDBzOUFuc1FGdExRTE1OVld2WHJzWEx5d3R2YjI5Njl1eHBkRGtpTFlKQ2xVZ0RNSnZOOU9qUmd4NDllZ0JRV0ZoSVptWW1tWm1aWkdSa2tKbVp5ZG16WjkyT2RTa3RMWFhicW5VbG04Mkd2NzgvL3Y3KzJHdzJMQllMdnI2K1dDd1c1OWRtczluNVM5WEx5OHY1ZFVQcEZoREtnT0F1Zkg4NmdmV1orN0I0bVYzQzB5MmgvWmpiZlJ3QVNUbkhXWGxxRjVtRkYyanQ2OC90N1c5a1ZMc2JHQnNheWZHOGM4U2NqSE81OXBUTzBjNUFkVFR2RFA5ellnY244ckpvWmJZeUlidy90NFQybzR1dDd2T0h6WTRZNHd4VVA1eE9aTU9aQStTWEZkUEcxNThCd1YwWUdOejFtajZMNml4YXRJaTh2THg2dis2VnlzdkxLU2twQVdEQ2hBa0VCQVEwNlAxRXhFR2hTcVFSK1BuNTBiVnJWN3AydmZ4THVyeThuSFBuempuRFZzVy8ydnpDemMvUEp6OC9uN05uejlhOW1ISFd1cDlUQ3dPRHUvRGRxUVNXSEZsZmFWOHJzNVhIZWs0QVlGM21QaFlkL05IWkZuVXlQNHVrbk9QODlvWXl4b1pHTXFWek5OK2ZUcVNvM0JFSzJ2b0dNTDNMS0FCU2NrL3orNlN2S0NtL1BNWEYvZ3NuU0MvSTV0ZGRiNnB6emFORCtnQ3dQZXNRSHg1ZTU5eCtNaitMdlRuSCtjTDBjMVduWHJPS2FRNGFRMmhvS0pHUmtZMTJQNUdXVHFGS3hDQmVYbDZFaG9ZU0docktnQUVEbk52ejgvUEp5Y2toT3p1Ym5Kd2M1Ny9jM0Z6eTh2SmNKaVZ0U2tyS3kvanl1UHNRY2x2NFFLemV2dVNXNVBQMzFIVzRXOFg5bTVNN0dSc2FpYitQaGNpZ1RpUm1Id1ZnUXZnQXpGNk9GcmJGcVd0Y0FsV0Yvem14Z3dsaEF3anpxOXMwRmxadnh3RHV2TkpDdC92TDdQVS9JL25MTDc5Yzc5ZTgydUhEaDRtSmllSDgrZk9zV0xHQ2h4OSt1TUh2S1NJS1ZTSk5qczFtdzJhelZibmVZSGw1T2ZuNStlVGw1VGxEVmxGUkVjWEZ4UlFWRlRtL0xpa3BvYnk4bkxLeU1zckx5NTMvRXFqNzJLUGFTTWs5eGFVcXdrbFU2MjRBN0w5d2tqWVdmN2ZIWEJsZ3V2cTNjNGFxZ2YvcW5qdVdkNWEwdkhOdXp5MjMyMG5LT1U1WStBQzMrNnR5K0ZJR2ZRSTdNaWFrTDd1ejA5aHlOcVZPNXpkVlBYcjA0TTQ3N3lRbUpvYmp4NDl6NU1nUnVuZnZiblJaSWg1UG9VcWttZkh5OGlJZ0lPQ2F4OG44ejFWUHY5V1gwd1haVmU3cmJHc0x3TWgydlJuWnJuZU4xMnJsYzNsT3IwNy9PdmZvcGFySG1BSGtsUlpWdTkrZGo0OXU1SlVCMC9EMTh1RzVQbmN6dGZNSVZxY25zdkhNQVFyTFN1cDh2YWFrYjkrKzJHdzI4dlB6T1hueXBFS1ZTQ05vbW84UWlVaXpVMTBJc2ZsWTZuUXRiOVBsQWZYKy96cTNxbGF3NjVHU2U1cm5FejlqVDA0YUFGMzgyekcvNTYxOE5Idys5M2NhanJlcCtmNkk5UEx5b212WHJuaDdlM1Bod2dXanl4RnBFZFJTSlNJTnJxaThGSnUzTHorY1RuUVpFRjRiNVhZN21NRFhxL29mVnhYanJ1cnFlUDQ1L3BEME5kMER3cmk5L1kzT2NWMFBkYnVaUG9FZGVlM0FDcmRqd0pxRGR1M2FrWktTMHFCUGZZcklaYzMzenpBUmFUYk9GZVVDRUc0TnJ2TzVGMHJ5QWVob2ExUHRjZGR5N1NzZHVaVEozdzZ0NGYvYitYY1NzNDhCanNsR2g3YnBjVjNYTlZLN2R1MncyKzFhcGtha2tTaFVpVWlEUzhrOURVQy9vTTRFbXV1Mk5FL3F2eWIxN0J2WWtlQXF6ZzB5MnhnUTFQbjZpdnlYbk9JODN2NWx0Zk4xNzhEMjlYSmRJN1JyNTVpNzYrb2xsRVNrWVNoVWlVaURXNWVSQkRpNjhQNnQxNlFxeHlvRisvb1QxVHJDWlZ2RjBqWGVKaThlNnptQnF4Znc4VEtaZUtMWEpNdzFkQSs2MHlNZ3pPMzJLN3NTcjJVQWZGTmh0VHJtSkZOTGxVamowSmdxRVdsd0J5K21zK2xNTWplSDltVjQyNTY4SGpXTDcwNGxjT1JTSnVYWUNiTUVFZFdtRzdlRTltTjFlcUt6K3cxZzI3bURITTA3UXpmL1VFYTF1NEdYKzF2NDlsUTg1NHB5Q2ZNTDV0NU9RK2tYMUptREY5UHAzYXB1clVwL0hUU0xIVm1IK1BuY1FVN21aMUZxTDZlRHRUVlR1NHdBSE5NOHhHV2wxbkNWcHF0aURjbW11cXlSaUtkUnFCS1JSdkczUTJ2dzk3RXdwRTEzdXZtSDhuVHYyeXNkWXdmT0ZMbytxVlptTCtmMTVGWDhud0hUYVd0cFJWVHJpRXF0V1I4ZjNVaXcyYi9Pb2NyTFpLcHltb2N5ZXpudkgxcFQ3VlFSVFYzRm90NTJlM01kYWkvU3ZDaFVpVWlqS0NvdjRmL3VqMkZVeUEzY0V0cVBucTNDQ2ZEeG83aThsRE9GdVJ6SVBjbTZqQ1FPWDhxc2RHNTZRUTYvVGZpWVgzVWVRWFM3bnJTenRLSzRySlNERjlQNTV0Uk85bVNuTWFmYnVEclg5R2JLZDl3YzJwY2VBV0VFbVcyVTJjczVXNWpMM2d2SCtmNVVBcWNLR205Sm1ZWlFYRndNWEE1WEl0S3dUSGI5Q1NQU290emZRSk4vU3Uyc0dQUHZqWGF2a3lkUDhvOS8vSU1lUFhydzYxLy91dEh1SzlKU21Fd21sMkdlNm1nWEVSRVJxUWNLVlNJaUhzcGljY3hHcis0L2tjYWhVQ1VpNHFGc05zZThYcHBTUWFSeEtGU0ppSGdvZjM5L1RDWVQrZm41UnBjaTBpSW9WSW1JZURBdkx5L3k4dktNTGtPa1JWQ29FaEh4WUY1ZVhoUVVGSERpeEFtalN4SHhlQXBWSWlJZXpHUXlZVGFiMmJKbGk5R2xpSGc4aFNvUkVROW10OXZwMUtrVHFhbXBiTnUyemVoeVJEeWFabFFYRWZGZ2RydWRzTEF3L1AzOVdiZHVIVDQrUGd3Yk5zem9zdXJOUGZmY1EyRmhJYkd4c2M1dHp6NzdMRGFialQvOTZVOEdWaVl0a1VLVmlJZ0hzOXZ0bUV3bTdycnJMb3FMaS9ueHh4OUpTMHZqamp2dXdOL2YzK2p5R3NTWk0yYzg5cjFKMDZaUUpTTGl3Y3JMeXpHWlRQajYrako5K25UaTR1S0lqWTNsbDE5K29XL2Z2Z3dkT3BRdVhib1lYV2E5K3ZEREQvSHkwdWdXYVh3S1ZTSWlIcXlpcGFyQzhPSER1ZUdHRzRpUGp5Y3hNWkg5Ky9majUrZEgrL2J0bmY5YXRXcUZ4V0xCMTljWGk4V0N4V0pwVmlHbFl0SlRrY2FtVUNVaTR1R3VXdk9Wb0tBZ3hvOGZ6ODAzMzh6Qmd3YzVjZUlFcDArZkppNHVqdExTVXJmWHVPZWVleGcwYU5BMTNiK3NyQXh2Yis5ck9sZWtPVkdvRWhIeFVCWEwwMVFWYUh4OGZJaU1qQ1F5TWhKd2RCV2VPM2VPL1B4OGlvcUtLQ3dzcExpNG1LS2lJcnAyN1ZxcmU5NTY2NjM0K2ZueDlkZGY4KzY3NzdKNTgyWUtDZ3BjQnBJRHBLU2s4UG5ubjdOdjN6NEtDd3NKRHc5bjdOaXh6Smd4dzdsbTRaWFdybDNMTjk5OHc3Rmp4L0QxOVdYWXNHSE1ueisvMmhxKy9mWmI1N2IxNjllemN1VktEaDgrak1sa29sT25Uc3liTjQ4aFE0WlUrMzdXckZuRHlwVXJTVXRMdzlmWGwram9hT2JQbjgrc1diTXFEWkMvOHIzRnhNU1FsSlJFVGs0T1ZxdVYzcjE3TTNueVpFYU5HbFdiajFHYUtZVXFrUmJHejl0TVlWbUowV1cwU0g3ZTVrYTlYOFZDeXJYdHV2UHk4aUkwTkxSZTd2M09PKyt3ZCs5ZXhvMGJSMlptcHN1K0gzNzRnYmZmZmh1ejJVeDBkRFQrL3Y3czM3K2Z6ejc3ak1URVJONTQ0dzE4ZkM3L2V2cnd3dy81K3V1djhmUHpJem82R3F2VlNrSkNBZ3NXTEtqVll0RmZmUEVGUzVZc0lUQXdrSnR2dmhtQS9mdjNjK2pRb1dwRDFmdnZ2MDlNVEF4V3E5VjUzL2o0ZUY1NDRZVXE3N3R5NVVvV0xWcUV5V1FpS2lxSzZPaG9zckt5U0VoSUlENCtudW5UcHpOdjNyemFmSVRTRENsVWliUXc0WDdCSE1zN2EzUVpMVks0WDNDajNxL2lGMzlqZDcwVkZSV1JscGJHUng5OWhKK2ZuOHUrMU5SVUZpNWNTUHYyN2ZuclgvL3FESEYydTUwMzNuaUROV3ZXc0dyVktxWk1tUUxBN3QyNytmcnJyMm5YcmgxdnZmVVc0ZUhoem52OC92ZS81OGlSSXpYV3MzejVja3dtRTRzWEx5WWtKTVM1UFRzN3U4cHpkdS9lVFV4TURDRWhJYnoxMWx1RWhZVTU3L3ZTU3k5UlhGeGM2WnprNUdRV0xWcEVRRUFBcjczMkdyMTc5M2J1TzMzNk5NODk5eHhmZnZrbFVWRlJOYmFRU2ZQVWZFWWVpa2k5R042MnA5RWx0RmlOL2RuWHRhV3F2dGp0ZHViT25Wc3BVQUY4OWRWWGxKV1Y4ZXl6ejdxMGlwbE1KaDU2NkNFQU5tM2E1TnhlMFlVM2I5NDhaNkFDc0Zncy9PWTN2NmxWUFVWRlJjNTdYS2wxNjlaVm5sTngzMGNmZmRRWnFDcnUrOHd6ejdnOVovbnk1ZGp0ZGg1NzdER1hRQVhRb1VNSEhubmtFUUMrLy83N1d0VXR6WTlhcWtSYW1IczdEZU9uelAyY0xjbzF1cFFXSmNRU3lIMmRHbmZTVGFOQ2xjbGtZdURBZ1c3MzdkbXpCNVBKeE1hTkc5bTRjYVBiWTA2ZE91WDhldi8rL1FCRVIwZFhPcTVqeDQ3NCt2cTZiVFc2MHZqeDQxbTllalcvK2MxditQV3ZmODNFaVJQZEJyNHJKU2NuVjNuZlRwMDZ1YjN2dm4zN0FCZ3pab3piYTFhMFRoMDhlTERhZTB2enBWQWwwc0xZdkgzNXQ5NjM4WWVrcjQwdXBVVjVxdmZ0V0wxOUcvV2VSblgvK2ZyNjR1dnIvcjFldUhBQnU5M09xbFdycWp5L29tVUpJQ2NuQjE5Zlh3SUNBdHdlVzV2QStQVFRUeE1TRXNMWFgzL053b1VMV2JKa0NkT21UV1A2OU9sVm5wK2RuWTNaYks3VGZYTnpjNnM5Snlnb0NJQzh2THdhYTVibVNhRktwQVc2TWJncmZ4Z3dsVVVILzZrV3F3WVdZZ25rcWQ2M016QzQ4U2ZZckhqNjcrcHVyNFpXM2Yxc05odDVlWG44K09PUHRhckwxOWVYd3NKQ1NrcEtNSnRkQi9xWGxaWFYyRW9GanFjY1o4MmF4WlFwVTFpN2RpMmZmLzQ1UzVjdUpTc3JpNmVlZXNydE9kN2UzaFFYRjFOYVd1b3lhTDY2KzFxdFZpNWV2RWhCUVFGV3E3WFMvdHhjeC9kYVJiZ1N6Nk14VlNJdDFJM0JYWGw3eUJ5bWRSbEpoSDlJb3orWjVzbjh2TTFFK0ljd3JjdEkzaDR5eDVCQUJjYTFWRlduWjgrZWxKZVhPN3ZLYXRLNWMyZnNkanQ3OSs2dHRHL3YzcjIxZXZxdmdzMW1ZL0xreVN4Y3VCQ1R5Y1NhTld1cVBMWkxseTdZN1hiMjdObFRhVjlTVXBMYisvYnQyeGVneW9XckV4SVNBQmd3WUVDdGE1Ym1SUzFWSWkyWXpkdVhtVjFITTdQcmFLTkxrUVpnMUppcTZ0eDU1NTBrSmlieXpqdnY4T3FycjdvOGpXZTMyNG1MaTZOSGp4NjBhOWNPZ0hIanhuSHc0RUUrL1BCRDNuenpUV2ZYMm9VTEYxaTBhRkd0N2hrZkgrL3l0RjFGMStTVlhaVDUrZmw0ZVhrNXgxcU5IVHVXUTRjTzhjRUhIL0RtbTIvU3FsVXJ3TkVkK2Q1Nzc3bTl6NVFwVTRpTGkyUHg0c1ZFUkVUUXZYdDM1NzcwOUhTV0xGbUNqNDhQRHp6d1FLM3FsdVpIb1VwRXhFTTF4VkExYnR3NDUvcURjK2JNSVNvcWlwQ1FFUEx5OGpodzRBQ1ptWm44L2U5L2Q0YXErKzY3ajU5KytvbERodzR4Wjg0Y2hnMGJodDF1WjhlT0hRd2ZQcHpNekV3S0N3dXJ2ZWVDQlF2bzFxMGJOOXh3QTNhN25WMjdkbUczMi9uVnIzN2xQR2IrL1BuWWJEWVdMMTRNT0FMU3hvMGJPWFRvRUhQbnptWDQ4T0dVbFpVUkZ4ZkhpQkVqM041M3lKQWhQUFRRUTN6eXlTYzgrZVNUUkVWRkVSWVd4dm56NTRtUGozYys5UmdSRVZHL0g2bzBHUXBWSWlJZXFpbDIvd0U4Ly96ekRCbzBpTldyVjVPVWxFUlJVUkdCZ1lIMDZ0V0xlZlBtdWN6ZWJqYWJlZjMxMS9uNDQ0L1p0R2tUUC8zMEV5RWhJVHp3d0FQTW5EbVQrKzY3cjhiNzNYLy8vV3pmdnAzWTJGak1aak05ZXZUZzhjY2ZaL3o0OGM1ajJyUnBnNysvZjVYM1hiOStQYUdob2M0QjdoczJiSEE3R0gvMjdObEVSa1lTRXhORGNuSXlpWW1KQkFVRk1YcjBhS1pPblVxdlhyMnU4OU9UcHN4a3Q5dnRSaGNoSWlMMTcvVHAweXhac29RWk0yYm9sM2s5eXM3T1p0cTBhWVNIaC9QcHA1OGFYWTRZeUhUVjB4Wk5wMDFZUkVUcVZWUHMvdk1FVzdkdUJhQmZ2MzRHVnlKTmpiN1RSRVE4VkZQdC9tc09Nakl5MkxsekoxZDM1cVNrcExCMDZWSk1KaE4zMzMyM1FkVkpVNlV4VlNJaUlsZkp6czdteFJkZkpEUTBsTWpJU0N3V0N5ZFBudVRBZ1FQWTdYWWVmdmhoK3ZmdmIzU1owc1FvVkltSWVLaUticis2ek9Va0RwMDdkMmJxMUtuczJyV0xiZHUyVVZaV1JtQmdJS05HaldMeTVNa01IanpZNkJLbENWS29FaEh4VUJXaHFtSm1kYW05Z0lBQUhuLzhjUjUvL0hHalM1Rm1SR09xUkVROFZNV0RTV3FwRW1rY0NsVWlJaDZxWW9DNlFwVkk0MUNvRWhIeFVCcFRKZEs0RktwRVJEeVVRcFZJNDFLb0VoSHhVQlhkZjZXbHBRWlhJdEl5S0ZTSmlIZ29QejgvQUlxTGl3MnVSS1JsVUtnU0VmRlF2cjYrbUV3bUNnc0xqUzVGcEVWUXFCSVI4VkFta3drL1B6K0ZLcEZHb2xBbEl1TEJGS3BFR285Q2xZaUlCMU9vRW1rOENsVWlJaDdNYXJVcVZJazBFb1VxRVJFUFpyVmFLU2dvTUxvTWtSWkJvVXBFeElNRkJRVng0Y0lGbzhzUWFSRVVxa1JFUEZqcjFxMHBMaTRtUHovZjZGSkVQSjVDbFlpSUIydlRwZzBBMmRuWkJsY2k0dmtVcWtSRVBGanIxcTBCaFNxUnhxQlFKU0xpd1FJREEvSDI5aVluSjhmb1VrUThua0tWaUlnSE01bE10RzdkV3FGS3BCRW9WSW1JZUxpMmJkdVNrWkZoZEJraUhrK2hTa1RFdzNYdTNKbU1qQXlLaW9xTUxrWEVveWxVaVloNHVJaUlDT3gyT3lkT25EQzZGQkdQcGxBbEl1TGh3c1BEOGZQejQvang0MGFYSXVMUkZLcEVSRHljeVdTaVM1Y3VwS1dsR1YyS2lFZFRxQklSYVFFaUlpSTRmZm8wSlNVbFJwY2k0ckVVcWtSRVdvQ0lpQWpLeThzNWRPaVEwYVdJZUN5RktoR1JGaUFzTEl5UWtCRDI3dDFyZENraUhrdWhTa1NraFJnMGFCQ3BxYWxjdkhqUjZGSkVQSkpDbFloSUN6Rnc0RUM4dmIzWnRtMmIwYVdJZUNTRktoR1JGc0ptc3pGa3lCRGk0K1BKeThzenVod1JqNk5RSlNMU2dvd2VQUnFBdFd2WEdseUppT2RScUJJUmFVSDgvZjBaTjI0Y2UvZnVKVFUxMWVoeVJEeUtRcFdJU0FzellzUUlPbmJzeURmZmZFTldWcGJSNVloNERJVXFFWkVXeG1ReU1XWEtGTHk5dmZuODg4L0p6YzAxdXFScTNYcnJyZHh6enowTmR2MW5uMzJXbDE1NnFjR3VMeTJIUXBXSVNBc1VIQnpNZ3c4K1NHRmhJUjk5OUZHTFdjSW1QeisvMHJZelo4NXc5dXhaQTZvUlQyT3kyKzEybzRzUUVSRmpuRHQzanVYTGwzUHUzRG1pb3FJWU0yWU1nWUdCUnBmbDR0WmJiOFhQejQ5dnYvMzJ1cTd6L1BQUGs1cWF5b29WSzF5MjUrZm40K1hsaForZjMzVmRYMW9lazhsa3V2SzFqMUdGaUlpSThkcTFhOGNqanp6Q3VuWHJTRWhJWU0rZVBYVHYzcDJlUFh2U3NXTkgvUDM5OGZmM3g5dmIyK2hTcjl2dTNidmRCaWVieldaQU5lS0pGS3BFUkZvNFgxOWY3cmpqRGthUEhzMzI3ZHM1ZVBCZ3BUVUM3N25uSGdZTkduUk4xeThySy9PSVVDWlNFM1gvaVloSUpkbloyWnc1YzRhOHZEd0tDZ3FJakl5a2RldldOWjVYMFZYMzlkZGY4KzY3NzdKNTgyWUtDZ3FJalkxMU9TNGxKWVhQUC8rY2ZmdjJVVTJlc0VrQUFBZmlTVVJCVkZoWVNIaDRPR1BIam1YR2pCbFlMQmEzMTd5Nit5ODFOWlZWcTFheFo4OGV6cHc1ZzQrUER6MTY5R0RHakJtTUdESEM1WHgzS21xcTZ2b3BLU25FeE1TUWxKUkVUazRPVnF1VjNyMTdNM255WkVhTkdsWGxlLy9tbTI5WXRtd1pQL3p3QStmUG55YzhQSnlaTTJjeWFkS2tHaisvTld2V3NITGxTdExTMHZEMTlTVTZPcHI1OCtjemE5WXNDZ3NMSzMyTzExS24xQjkxLzRtSVNJMWF0MjVkcXhCVmxYZmVlWWU5ZS9jeWJ0dzRNak16WGZiOThNTVB2UDMyMjVqTlpxS2pvL0gzOTJmLy92MTg5dGxuSkNZbThzWWJiK0RqVS9PdnB3VUxGbEJZV0VqLy92MFpOR2dRNTgrZkp5NHVqcGRmZnBsWFgzMlZZY09HQVRCNThtUUFWcTFhaFkrUEQzZmVlV2VOMTE2NWNpV0xGaTNDWkRJUkZSVkZkSFEwV1ZsWkpDUWtFQjhmei9UcDA1azNiNTdiYzk5ODgwMzI3dDNMa0NGRHlNek1KQ0VoZ2RkZmY1MkFnSUJxUTg3Nzc3OVBURXdNVnF1VjZPaG9yRllyOGZIeHZQRENDNVNYbDlkN25WTC9GS3BFUktSZUZSVVZrWmFXeGtjZmZWUnBERk5xYWlvTEZ5NmtmZnYyL1BXdmZ5VTBOQlFBdTkzT0cyKzh3Wm8xYTFpMWFoVlRwa3lwOFQ3MzNYY2Y5OTU3TDYxYXRYSnUrKzY3NzFpNGNDSExseTkzaHFxbm4zNGF1QnlxS2w1WEpUazVtVVdMRmhFUUVNQnJyNzFHNzk2OW5mdE9uejdOYzg4OXg1ZGZma2xVVkJSRGhneHhPYmV3c0pDTWpBeVdMRm5pYkhGYnVuUXB5NVl0WThXS0ZWV0dxdDI3ZHhNVEUwTklTQWh2dmZVV1lXRmh6cy95cFpkZW9yaTR1RjdybElhaEtSVkVSS1JlMmUxMjVzNmQ2M1pRK0ZkZmZVVlpXUm5QUHZ1c00xQ0JZKzZzaHg1NkNJQk5temJWNmo2elpzMXlDVlFBdDl4eUN3QkhqeDY5MXZKWnZudzVkcnVkeHg1N3pDV29BSFRvMElGSEhua0VnTysvLzk3dCtVODg4WVJMRjJaRlMxbDFNOWhYZEQwKyt1aWp6a0FGWUxGWWVPYVpaeHFrVHFsL2Fxa1NFWkY2WlRLWkdEaHdvTnQ5ZS9ic3dXUXlzWEhqUmpadTNPajJtRk9uVHRYNlhvY1BIK2JBZ1FPY1BIbVM5UFIwMHRQVEFVZUwwYlhhdDI4ZkFHUEdqSEc3djZMVjUrREJnNVgyK2ZqNDBMTm5UNWR0N2RxMXc4ZkhwOXBGckpPVGt3R0lqbzZ1dEs5VHAwNzQrdnBXYXEyNm5qcWxZU2hVaVloSXZmTDE5Y1hYMTlmdHZnc1hMbUMzMjFtMWFsV1Y1eGNWRmRWNGo1eWNIUDc0eHorU2xKU0V4V0toUzVjdWhJZUhNM1RvVUk0ZE84YjFQSU9WbTV1TDJXd21JQ0RBN2Y2Z29DQUF0eUhKeDhlSHE4WXVPN2VYbHBaV2VjL3M3T3hxNytubFZibGo2WHJxbElhaFVDVWlJdlhLWGFpb1lMUFp5TXZMNDhjZmY2ejJ1Sm9zWExpUXBLUWtacytlemN5Wk16R2J6UUNVbDVlemZQbnlhNzR1Z05WcTVlTEZpeFFVRkdDMVdpdnRyMWpXcHlLMDFBZHZiMitLaTRzcExTMnRORWkvckt6TTdaZ3FJK3FVNm1sTWxZaUlOSnFlUFh0U1hsN3U3THE2Vmp0MzdzVEh4NGRaczJZNUF4WEFrU05IcWoydk5pMVlmZnYyQldEYnRtMXU5eWNrSkFBd1lNQ0EycFpib3k1ZHVtQzMyOW16WjArbGZVbEpTVzZmL2pPaVRxbWVRcFdJaURTYWl1a00zbm5ublVycjdkbnRkbmJzMk1HNWMrZHF2STdaYkthMHROUmxRSHArZmo2TEZpMnE4aHlyMVVwUlVSRVhMbHlvOXRvVlR4NHVYcnk0VWtoTFQwOW55WklsK1BqNDhNQUREOVJZWjFYeTgvTmR4bjJOSFRzV2dBOCsrSUNMRnk4NnQrZms1UERlZSs4WlZxZlVqYnIvUkVTazBZd2JONDY0dURoaVkyT1pNMmNPVVZGUmhJU0VrSmVYeDRFREI4ak16T1R2Zi84NzdkcTFxL1k2NDhlUFo5V3FWVHp6ekRPTUhEa1NzOW5NcmwyN0dEcDBhSld0WUpHUmtjVEh4N05nd1FKQ1EwTjU1WlZYM0I0M1pNZ1FIbnJvSVQ3NTVCT2VmUEpKb3FLaUNBc0w0L3o1ODhUSHh6dWZYb3lJaUxqbXoySCsvUG5ZYkRZV0wxNE1PQUxTeG8wYk9YVG9FSFBuem1YNDhPR1VsWlVSRnhmSGlCRWp5TXpNckRUNHZqSHFsTHBScUJJUmtVYjEvUFBQTTJqUUlGYXZYazFTVWhKRlJVVUVCZ2JTcTFjdjVzMmJSOWV1WFd1OHhoTlBQSUcvdno5cjE2NWx5NVl0dEczYmxzbVRKek56NWt5M3M0NERQUFhVVTd6NjZxc2NQWHJVN1JpbEs4MmVQWnZJeUVoaVltSklUazRtTVRHUm9LQWdSbzhlemRTcFUrblZxOWMxdmZjS2JkcTB3ZC9mMy9uYWJEYnordXV2OC9ISEg3TnAweWJXcjE5UGFHZ28wNlpOWS9yMDZXellzTUh0NFArR3JsUHFSc3ZVaUlpSU5HSFoyZGxNbXphTjhQQndQdjMwVTZQTGtTdGN2VXlOeGxTSmlJZzBZVnUzYmdXZ1g3OStCbGNpTlZHb0VoRVJNVmhHUmdZN2QrNnM5SFJpU2tvS1M1Y3V4V1F5Y2ZmZGR4dFVuZFNXeGxTSmlJZ1lMRHM3bXhkZmZKSFEwRkFpSXlPeFdDeWNQSG1TQXdjT1lMZmJlZmpoaCtuZnY3L1JaY3IvYTllT1RTUUVvQ2lLL2dyc3c5UkNMTk5xck1NS1RJVU5CNGFGaGVFdWs1eFR3UXR2OFA3Z1V3VUFYM2JmOXh6SE1lZDV6blZkOHp6UExNc3k2N3JPdnUremJkdTNKL0tMOTArVnFBSUErSUNqT2dEQVB4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CVVFVQUVCQlZBQUFBQUFBQUFBQUFMei9ZckJ3aUh2U015QUFBQUFCSlJVNUVya0pnZ2c9PSIsCgkiVGhlbWUiIDogIiIsCgkiVHlwZSIgOiAibWluZCIsCgkiVmVyc2lvbiIgOiAiMTAiCn0K"/>
    </extobj>
    <extobj name="C9F754DE-2CAD-44b6-B708-469DEB6407EB-5">
      <extobjdata type="C9F754DE-2CAD-44b6-B708-469DEB6407EB" data="ewoJIkZpbGVJZCIgOiAiMTc2MDAyOTY4NjI4IiwKCSJHcm91cElkIiA6ICIxMTEzNTMyOTc4IiwKCSJJbWFnZSIgOiAiaVZCT1J3MEtHZ29BQUFBTlNVaEVVZ0FBQWhJQUFBSUtDQVlBQUFCMnVLWkpBQUFBQ1hCSVdYTUFBQXNUQUFBTEV3RUFtcHdZQUFBZ0FFbEVRVlI0bk96ZGQxeGM1NTB1OEdkNnBmY2lPZ2pVRU9yRkt1N2RqdHdUcjVOc2l1Tk5kWkxOSnJrM3prM1cyWTFqYjRwdm5NMzZKazdack9PbXhKSmp4Wkp0eVpKUUZ3aEpJSUhvaUtHM0FhYlgrOGNJeEFnUXpHR0dZV2FlNytmRGgrSE1lZC81alFZeHo1enp2dThSdWQxdU40aUlpSWhtU1NRU2ljWnVpNE5aQ0JFUkVZVTJCZ2tpSWlJU2pFR0NpSWlJQkdPUUlDSWlJc0VZSklpSWlFZ3dCZ2tpSWlJU2pFR0NpSWlJQkdPUUlDSWlJc0VZSklpSWlFZ3dCZ2tpSWlJU2pFR0NpSWlJQkdPUUlDSWlJc0VZSklpSWlFZ3dCZ2tpSWlJU2pFR0NpSWlJQkdPUUlDSWlJc0VZSklpSWlFZ3dCZ2tpSWlJU2pFR0NpSWlJQkdPUUlDSWlJc0VZSklpSWlFZ3dCZ2tpSWlJU2pFR0NpSWlJQkdPUUlDSWlJc0VZSklpSWlFZ3dCZ2tpSWlJU2pFR0NpSWlJQkdPUUlDSWlJc0VZSklpSWlFZ3dCZ2tpSWlJU2pFR0NpSWlJQkdPUUlDSWlJc0VZSklpSWlFZ3dCZ2tpSWlJU2pFR0NpSWlJQkdPUUlDSWlJc0VZSklpSWlFZ3dCZ2tpSWlJU2pFR0NpSWlJQkdPUUlDSWlJc0VZSklpSWlFZ3dCZ2tpSWlJU2pFR0NpSWlJQkdPUUlDSWlJc0VZSklpSWlFZ3dhYkFMSUNLNkhxUGRqajlWWDhLaHRnN29SZ3d3T3h6QkxvbklaeXFwRkpuUldtekx6c0FUeXhkREk1TUZ1eVMvRWJuZGJuZXdpeUFpbXNxcHpoNDhlK1FVTmlyMHVDL2VoanlGQzJvSi8yUlI2REU1UldpMml2SE9vQnpIcmJGNDVvWjFXSmVlRXV5eUJCT0pSS0x4Mnd3U1JMUVFuZXJzd1E4K1BJQm5zODFZcmVWUkNBb2ZsUVlwbm1sVDRRZTMzQlN5WVdKaWtPQVlDU0phY0l4Mk81NDljZ28veW1HSW9QQ3pXdXZBczlsbVBIdmtGSXgyZTdETG1UTUdDU0phY1A1VWZRa2JGWHFzMGpCRVVIaGFyWFZnbzBLUFAxVmZDbllwYzhZZ1FVUUx6cUcyRHR3WGJ3dDJHVVFCZFYrOERZZmJPb0pkeHB3eFNCRFJncU1iTVNCUDRRcDJHVVFCbGFkd1FUZHFDSFlaYzhZZ1FVUUxqdG5oNE93TUNudHFpUnNtZStpZnZtT1FJQ0lpSXNFWUpJaUlpRWd3QmdraUlpSVNqRUdDaUlpSUJHT1FJQ0lpSXNFWUpJaUlpRWd3QmdraUlpSVNqRUdDaUlpSUJHT1FJQ0lpSXNFWUpJaUlpRWd3QmdraUlpSVNqRUdDaUlpSUJHT1FJQ0lpSXNFWUpJaUlpRWd3QmdraUlpSVNqRUdDaUlpSUJHT1FJQ0lpSXNFWUpJaUlpRWd3QmdraUlpSVNqRUdDaUlpSUJHT1FJQ0tpQmFlNWF6allKZEFzU1lOZEFCRVIwWmpEMVRyOGJsODFPdm9OK09DNWg0TmREczBDZ3dRUitZM042Y1NnMllwQml3VUdteDBtdXdNbXV4M0dDZC9OZGdkTWRnY2NMaGNjYmhlY0xqY2NMaGVjN2l2ZlhlNWdQdzBLb3RyTEEram9Od1M3RFBJQmd3UVJ6Y2psZHFQZlpFYVh3WVJPZ3hGZEJpTjZqV1lNbWkxWHZxd1lNRnRndE51RFhTb1J6VE1HQ1NJQzRBa0xYUVlqV3ZXamFOR1BvSFY0QkIyalJuU09HdEZqTk1IaGNnVzdSQ0phZ0Jna2lDTFFnTm1DMnY1QjFQVVBvVmsvZ2xiOUNGcUhSMkZ6T29OZFdrQU1qSml4NjFnalRsM3FSa2YvS0J4T0YySzFTaXpKU3NBbmJpcEJRWHJzcERhZEF3YnNQdDZJTXcwOTZCbzB3dWx5STA2cnhOTHNCTnk5UGc4cjg1T25mS3hidi9NV0FPQ2hMVVg0d3QybEtLL1I0Uy9sRFdqc0hBSUFMTWxPd0tkdlc0WWxXUWtBQUlmVGhiOGNxY2VIWjlxZzZ6ZEFMcFdnS0RNT2oyMHZ4dXJDbEhudmYweFRweDV2bGRmamJGTXY5QVlMTkVvWkNqUGljTmU2UEd4ZG5qbXI1MzYycVJldkg2eERYZnNnYkE0bjB1SzF1S1VzQ3c5dlhReXBSRHhsMittMitUSmU0bkMxRHUrZWJFSzliZ2dXbXdNcGNScmNXTG9JSDcreEJIOTR2d1k3eSt1djI2ZlExejVTTVVnUWhibCtreGtYKzRkUTF6K0kyb0VoMVBZUG9kOWtEblpaOCtiUStYYjhkR2NGekRhSDEvYUJFVFBLYTNUSVNZMmVGQ1IySFd2RXkzdk93ZUgwUGdyVE4yekN3Zk1tSER6Zmpqdlc1T0xwQjFaREloWk4rOWl2N0szRzZ3ZnJ2TFpWTmZhaXV1VWdmdmpKelZpUm00anZ2RktPQzIzOTQvYzduQzZjYmVyRnVlWStmTzhURzZaOTB3NWsvenZMNi9HYjk4N0ROV0c4eW9qSmhzcUdIbFEyOU9EbXNteDgrNUcxRUltbWYrNDd5K3Z4OHA1elh0c3U5NDdnZC90cVVOcytpSC85NU9acDJ3cmxkcnZ4L0Z1bjhlR1pOcS90blFNR3ZIcWdGbWViZWxHUUVYZmRQdnoxMmtjU0JnbWlNT0lHMEQ0eWlyUGQvYWpxN2tOVlR4OTBJNUU3Y08xMGZUZis3YldUY0x2ZDBLcGtlUENHSXF3dVRJRmFLVVBYZ0FFZlZsMkdDTjV2QnZzcVd2R3JkNm9BQU1teGFqeTZiVEZLc2hJZ0VZdlIwajJNdnh5cFIwUEhFUFpXdEVDbGtPS0w5NjZjOHJFcjZydlIxanVLUjdjVlkzdnBJamljTG54WTFZYmR4eHJoY0xydzR0dVZLQ3RJeG9XMmZ0eXpQZzkzcmN1RDJ3MGN1YURENndmcjRIYTc4ZEx1S214YWtqN3AwM3NnKy8vZ1ROdDRBRmlabjR5SHRoUWhMVjZEd1ZFTC9uYWlDWWVyZGRoZjFZYmMxR2c4dXExNHl1ZGUwOXFQUzdwQjNGaTZDSGV0eTBPc1ZvbTY5Z0c4c3JjYWVvTVZ4eTkyNGtoTkIyNVlsakhlNW8vZnVoTUE4UHJCT3J4M3VzVnIyMno5YWYvRjhSQlJrQjZMUjdjWEl5Y2xHaU5HRy81K3VobjdxeTVmZDFxcHYxNzdTTU1nUVJUaU9rWU5PSzdyUmtWWEw2cTYrekJndGdTN3BBWEJZblBnK1RkUHdlMTJJekZhaFo5K1lUdlNFN1RqOTJjblIyTkRTYnJYa1FxOXdZcGY3ajREQU1oTmpjRlBuOXlPS0xWOC9QNjh0QmhzVzVHSjcvM2hDQ29iZXZEMjBRYmN0UzRYT1NreGt4Ni90V2NFWDdpN0ZBOXRLUnJmVnJ3b0hqYTdFKytkYmtHdjNvUjlGYTNqcHdIR0ZHWEd3V3AzNHE5SEdqQmtzS0M2cFI5bEJaTVBwUWVpL3hHVERTOWRlZjYzcjhuQk54OWNpN0dERGxuSjBWaVpuNHpuM2ppRi9WVnRlUDFnSFQ2MnFSQUttV1JTYlhYdGczandoaUk4ZGMvVng4MUppY2FpcEdnOC9lc0RBSUFQcTlxOGdzVFlhNk5SeWladG00MitZUk5lKzhoemRHWnBkZ0plK1B4MnlLUlhBOUtLdkNTa3htbnc2b0hhS2R2Nzg3V1BORnlRaWlqRW1Pd09sRi91eFBQSHoyREhXM3R3LzV0NzhOeXhTbnpZMHM0UU1jSDdsYTNRRzZ3QWdLOC91R2JhTnlXVi9Pcm5xWGRQTnNGcTk0d1QrZGJEYTczZVNNWklKV0o4L1lIVjQ0ZjE5NXhzbnJMZitDZ2xkbXd1bkxUOXJuVjU0N2UxS2hrK2ZkdXlTZnZjdkRKNy9IWlRsMzdlK3Q5enNna21xd014R2dXK2N2OHFUSFhtNHBHdG51QmlNTnR4dnFWdnl0cWkxWEo4NW83Smo3czBPd0Y1YVo3VFNQVzZvU25iQ3JXdm9uWDhkTVRYZHF6MkNoRmpucmhsS1ZMaTFGTzI5K2RySDJsNFJJSW9CUFFZVGZpb1ZZZERsenRSMWQzSEdSU3pjS0syQzREblUrMjZ4YW16YWxQWjBBUEE4K216OERybjBsUGlOQ2hlRkkvYXl3TTQzOUkvNVQ2bGVVbFRua1BQVG9rZXY3MnFJR1hLVC9TWlNWZER6NGpKTm0vOW42N3ZCZ0NzeUUzQ3dNalU0MmdrRTA2RHRIUVBZMjNSNUgvYnNvSVV5S1dUSHhmd25ISm83dEpqMkdpZDhuNmh6amIxQWdCeVVtS1FtenIxVVFLSldJU3kvQlRzcldpWmRKOC9YL3RJd3lCQnRFQzFEWS9pUUtzT0g3WHBjTEZ2TU5qbGhKeXhUOW9sVjJZdnpFWjczeWdBb0NEOStnUHlBTStoK3RyTEEralZHNmU4UHk1S09lWDJpVWRBRW1OVU0rNWpkMHc5a3lZUS9iZjFqQUFBeW10MEtLL1JUZGwyb3RGcFFrNUM5TlMxQVVDVXl2TkozemJOOHhMcWN1K1YxeTVqOGd5Y2liUXEyWlRiL2ZuYVJ4b0dDYUlGUkRkaXdIdE5iWGkvK1RKYTlDUEJMaWVralgzU2pwN2lFUFYwREdaUG0rbmViQ1pTWG5rek5sc2RVOTR2dnM2TWhwbjJ1ZDVzaUVEMmI3VDR0cURZdFRNYlpucGN6MlA3OUJDek5ucmx0UnNMS3I3eTUyc2ZhUmdraUlKTWI3SGlnNVoydk5mWWl2TzlBOEV1SjJ4SUpXSTRuQzVZYkxQL1k2K1VTMkcwMkdmMUJqSFdyMWJnRzlkQ3BKQkpZYkxhY2QvR0FuemwvckpnbCtPVHNZQmlkMXovdEo5OW12QVQ2YS85WERCSUVBV0J5KzFHK2VWTzdLNXZ4bEZkVjloY1gwSXNFaUZXcVVDY1VvRllwUUphdVF4cXFSUnFtUlJxbWV6S2R5bFVVaW1VVWdra0lqRWtZaEVrWWhHa1YyNUx4V0o4OGIyRGM2NGxLVWFGOXI1UnRIVFAvaXFTcWZFYU5IWHFweDNnT0ZIcmxkTUFtWWxSZ210Y2FKSmpWV2p0c2FOcklQU21ETWRxbE9nYk5rSFhQM3JkL2FaN2JwSCsyczhGZ3dUUlBCcXgyckM3dmhsdlhXeEVweUcwenEvR0toVkkxYWlScHRVZ1ZhdEdtbGFORkkwYWNTb2w0cFVLeEttVWlKTExablhJZlQ2VTVpV2p2VzhVbDNTRGFPc2RRWFp5OUl4dHl2S1QwZFNwUjcxdUNLMDl3OU5PN2VzWk1xS3UzVE51WlUzUjlLdERocHFsMllsbzdSbkIrWlkrREJ1dGlORW81cjJHaWFkZFhDNDN4TE5jOUtrb013NTl3eWJVdFBaamNOU0MrQ25Ha09nTlZweHRtbnFtU2FTLzluUEJJRUUwRDVxR2h2SEd4UWI4dmJFVkZqOFBNdk9uYUlVYzJURlJ5SW1KOW55UGpVWldUQlRTdEdxb3BLSDE1K0xlRFhsNDkyUVQzRzdnK1RkUDRmblBiZk5hbzJETWtNR0NPSzN5U3B0OC9QVm9BMXd1TjE1NDZ6UmUrUHcycUJYZWJSeE9GMzcrMTBxNDNXNG9aQkxjdXlGL1hwN1BmTGg5VFE3Mm5HcUcxZTdFei81U2dXY2UzempsWWxpRG94WTBkK214Wm9vWkczT2xWbHo5UGV2Um01QVdyNWxWdTIwck1uSDBRZ2NjVGhkK3Vmc012di80SnEveEdDNlhHei8vYThXMGd6d2ovYldmaTlENnkwQVVRbHh1Tnc1ZjdzVHJGK3BSMGRVYjdISzhpRVVpNU1SR296Z2hEc1VKc1ZpY0VJZTh1QmpFS2hWWUdNY1Q1aTR2TFJZUDNGQ0l2eDVwUUwxdUNFLzkzdy93OEpiRktNbUtoMHdxUVV2M01ONDczWXhsT1luNDVDMUxBWGltaW43NjFxWDQzYjRhVDVzWFA4QWoyeGFqWkZFQ3hHSVJXcnFIc2JQY3M3b2hBSHoxWTZ1QzhxazlVRXF5RW5CeldSYjJWMTNHc1l1ZCtQS3Y5dU9CellVb1NJK0ZXQ3hDOTZBUnArdTc4WDVsRys3ZldCQ1FJREZ4NnVadjN6dVB4MjlhZ3RhZVlkeTBNc3RyK3p2SG03RGpoa0w4NDVWMU1yWXVYNFEzRGwxQ1U2Y2VSMm82OE4zZkhjWkRXNHFRRkt0R1o3OEJiNVZmUWsxclA0b1h4WThmVVpnbzBsLzd1V0NRSVBLekVhc051NjZjdnVoYUlLY3ZNcU8xS0UxT3hJcVVSQlFueEtFZ1BnWUt5ZFR6L01QSmszZVZ3bUp6NHUrbm10RTlhQnhmdVhDaVpUbUpYajgvdHIwRVJvc0RieDZ1UTllZ0VTKytQYm1OUkN6Q2szZVY0cmJWT1lFcVBXaSsvc0FhR014Mm5LenJRbE9uSGkrOGRYclNQaUlSa0JvLzljSk9jN1YyY1NxU1k5WG8xWnR3dUZxSHc5V2VhYWdUZzhUdTQwMncyQng0KzBqRGVKQ1FpRVg0L3VNYjhjLy83eUQ2aHMzajF3V1o2S2w3U3RFL2JKNHlTQUI4N1lWaWtDRHlrODVSSTM1LzdpTCszdGdHYXhDdm9pa1dpYkFrTVI2bEtZbmpYd21xNmVmMWh6T0pXSVN2UDdBYU41WXV3dDlPTk9GQzJ3Q0dqVmJJcFdJc1NvckdwaVhwdUc5amdWY2JrUWo0M0ozTHNXVjVCbllmYThUNWxqNzBENXNoRW9tUUdxZEJXVUV5ZG13dXhLS2s4QnhvcDVCSjhPeW5ic0RoNm5hOFg5bUcrbzVCakpwc1VNZ2tTSW5UWUhsdUl1NVlrM3ZkUlp2bVFpNlY0TG5QYnNXdjNxbENUV3MvM0c2Z0pDdmVhNS83TnVUam5STk51SCtUOTJ1WG5xREZ5MSs3RGE4ZHJNUFJDeDNvMVp1Z2xFdFFzaWdCajJ4YmpKWDV5ZU5oY3FxVkx5UDl0UmRLNUhhN3cyTzRPRkdROUpyTWVLWHFBbmJWTndkdDlrVldUQlEyWktSaVEwWUtWcWNsUXlPYmVTNzhRcmJtbFRkUXNYTDJzeTJJWnV1SC8zTU1SMm82a0JTandwKy9lMCt3eThHYXN6R28rT3lqd1M3RFo2SUpvMko1UklKSW9FR3pCWDg0WDRlZHRRMndUVE0zUFZCa1lqRTJacVpoUzFZNjFtZWtJRjA3dXdGcFJKSE03UVl1dFh2R09HVE5ZaFlQelE2REJKR1BScXcyL0UvTkpieFdVdyt6WS81V3Roc0xEN2ZtTGNMV3JQU1FQK3BBTk44cUc3clJOMndDNExrZUNQa0hnd1RSTEpuc0RyeCtvUjUvcXE3RHFNMjNwWVNGa2tzODRlR1dYSVlIb3BsOGVLWU5ONWRsVDdrTWQ5K3dDUy91OG95UFVNZ2t1SFZWOXVTZFNCQUdDYUlaV0oxTzdLeHR4Ty9QMVVKdjhlOFZDNmZDOEVBa3pBczdUK1BWQTdXNGJYVU9sbVluSUVvdHg0akpock5OdmRoMXJISDhlaHFmdm0zWmxBdFdrVEFNRWtUVGNBUDRxRldIL3poUmhWNmpLZUNQVjVhYWhCMkw4N0V0bStHQlNBZ1JBRjMvS0g2M3IzcksrOFZpRVo2NGVRa2UybEkwdjRXRk9RWUpvaWwwakJyd2syTm5jRXpYRmRESFVVb2x1S3NnQncrWEZLQXcvdnFYUHlhaTYvdmxsMjdHKzVXdHFHN3RSOWVBQVdhYkUwcVpCS254R3F6TVQ4YmQ2L05tdFZRNitZWkJnbWdDbTlPRi82bXV3Mi9QWG9RdGdHdEJaRVZINGVFbEJiaW5NQmRSY2g1OUlQS0h3b3k0Z0sxdlFkTmprQ0M2b3JLckZ6OCtWb2xXL1VoQStoY0IySktWamtlV0ZHSmRlc3FDdWJnVkVkRmNNRWhReEJzMFcvQ0xVK2Z3OThiV2dQUWZvNURqWTR2ejhXQkpQdGQ3SUtLd3d5QkJFY3ZsZG1QWHBXYjg4dlM1Z0V6bmpGYkk4YWtWeFhoa1NXSElYVG1UaUdpMitOZU5JdExsa1ZIOG4wTW5VZDA3NFBlK3RYSVovbUhaWW54OFdSRm5YeEJSMkdPUW9JamlCdkJ1UXd1ZVAzYkc3NnRTcW1WU1BMYTBDUCt3YkRHaUZYSy85azFFdEZBeFNGREVHTFhaOGVPakZYaS8rYkpmKzFWSUpIaDBTU0UrdWFJWXNVcUZYL3NtSWxyb0dDUW9JcHpyNmNmL1BuZ2MzUWIvTFN3bGw0anhZSEVCUGwxYUVyR1g2U1lpWXBDZ3NPWjB1ZkhLdVl2NGJkVUZ1TnordThUM1RUbVorTWI2TXFScTFYN3JrNGdvRkRGSVVOanFNaGp4dllNbmNLNm4zMjk5WmtScDhTOGJWMkh6b2pTLzlVbEVGTW9ZSkNnc3ZkOThHZjkrdEFJR1AwM3JsSW5GK0ZScENmNnh0QVFLaWNRdmZSSVJoUU1HQ1FvckRwY0xQejFSaGJkcUcvM1c1N3IwRkh4bjAycGt4VVQ1clU4aW9uREJJRUZoWThScXc3Y1BITVBwemg2LzlKZW9WdUViNjFmaTFyd3NjREhyK2FXU1NtRnlpcUNXK0c5Y0M5RkNZM0tLb0phRi90dHc2RDhESWdBdCtoRjg0NE55dEk4WTV0eVhXQ1RDSTBzSzhVK3JsM0ZCcVNESmpOYWkyYXJITW5YZ0xweEdGR3pOVmpFeW83VEJMbVBPR0NRbzVCM1RkZUc3QjQ3RGFKLzdlSWdValJvLzJyNEJaYWxKZnFpTWhOcVduWUYzMm51eFRHME9kaWxFQWZQT29CeGJzek9DWGNhY2lZTmRBSkZRYmdCL3ZsQ1BwOTh2OTB1SXVEVjNFVjdiY1R0RHhBTHd4UExGT0c2TlJhV0JuM1VvUEZVYXBEaGhqY01ubHhjSHU1UTVZNUNna0dSM3VmQnZSMDdqWnllcTVydytoRW9xeGZlM3JNTy8zN1NKUzFzdkVCcVpETS9jc0E3UHRLa1lKaWpzVkJxa2VLWk5oZS9kc0RZc3hraUkzRzQvcnRKRE5BLzBGaXYrWmY5Um5PbnVtM05mU3hMajhhTWJOeUFybWpNeUZxSlRuVDE0OXNncGJGVG9jVis4RFhrS0Z3ZGdVa2d5T1VWb3Rvcnh6cUFjeDYyeGVPYUdkVmlYbmhMc3NnUVRpVVRqWTlBWkpDaWtYQjRaeFpmM0hrTG5xSEZPL1lnQWZLcTBCRjlZdFF3eU1RL01MV1JHdXgxL3FyNkV3MjBkMEkwYVlMTDc5MkpyUlBOQkxaTWlNMHFMcmRrWmVHTDU0cEFmeU0wZ1FTR3BjV2dZWDN6dklBYk5sam4xazZ4VzRWKzNiOENhdEdRL1ZVWkVGRmttQm9uUVB6bERFZUZDM3lDK3N1OFFScXkyT2ZXek9pMFpQN2xwRTYvU1NVVGtKd3dTdE9DZDZlN0QwKzhmbnZNaDdRZUs4L0V2RzFkQnlsTVpSRVIrd3lCQkM5b3hYUmYrK2NPanNEbUZMMHdrRm9ud3pRMWxlR1JKSVZlb0pDTHlNd1lKV3JEMnQ3VGpmeDg4QVlmTEpiZ1ByVnlHNTI3YWhBMFpxWDZzaklpSXhqQkkwSUwwYmtNci9yWDgxSnpXaU1pS2pzTFBiOXVDYkY1c2k0Z29ZQmdrYU1GNTgySURuajkrWms1OXJFdFB3WE5jWUlxSUtPQVlKR2hCMlZuYk9PY1E4Y2lTUW54emZSa2tZbzZJSUNJS05BWUpXakQyTlYzR1Q0NVZ6cW1QZjFxOUhKOVp1WVNES29tSTVnbURCQzBJUjl1NzhQM0RKekNYMWRHK3NYNGxQckZzc2Q5cUlpS2ltVEZJVU5CVmRmZmhXL3VQd3VrU0ZpTkVBTDY3ZVEwZUtNNzNiMkZFUkRRakJna0txa3NEUTNqNi9YTEI2MFNJUlNMOFlPdDYzRldRN2VmS2lJaG9OaGdrS0dndUQzc3V3R1cwMndXMWw0ckYrUEZORzNGamRxYWZLeU1pb3RsaWtLQ2c2RFdhOE1XOUJ6RmtzUXBxTDVkSThCKzNiTWFtekRRL1YwWkVSTDVna0tCNXA3ZFk4Y1c5aDlCdE1BbHFyNVpKOFl2YnRtSlZhcEtmS3lNaUlsL3g2a1UwcjJ4T0Y3NzU0UkcwNmtjRXRaZExKQXdSUkVRTENJTUV6UnMzZ09lT1ZlQmNUNytnOW1LUkNNL2R0SWtoZ29ob0FXR1FvSG56NTVwTGVLZStSWEQ3SDJ4ZGg2MVo2WDZzaUlpSTVvcEJndWJGTVYwWFhqeDFUbkQ3YjI0b3cxMEZPZjRyaUlpSS9JSkJnZ0t1UlQrQzd4NDRMdmhLbnA5ZHVRUWZYMXJrNTZxSWlNZ2ZHQ1Fvb0Vhc05uejlnM0xCYTBVOFhGS0FwMVl2OTNOVlJFVGtMd3dTRkRBT2x3dmZPWEFNdWhHRG9QYTM1V1hoV3h0WDhRSmNSRVFMR0lNRUJjelBUcDdGcWM0ZVFXM1hwYWZnaDl2V1F5eGlqQ0FpV3NnWUpDZ2cvdGJRZ2pjdk5naHFteG10eFhNM2JZSk16RjlQSXFLRmpuK3B5ZTlhOUNQNHliRktRVzNWTWlsK2R1c1dSQ3ZrZnE2S2lJZ0NnVUdDL01ycWRPSi9mWFFjRm9mdlYvTVVBZmpSOW8zSWk0MzJmMkZFUkJRUURCTGtWNzg0ZVJZTmczcEJiZjlwelhJdU9FVkVGR0lZSk1odkRyVHE4Rlp0bzZDMnQrVmw0UjlMbC9pNUlpSWlDalFHQ2ZLTExvTVJ6NWFmRXRTMktDRVd6MnhaeTJtZVJFUWhpRUdDNXN6aGN1Ri9mM1Fjb3piZkY1MktVeXJ3czF1MlFDWGxGZTJKaUVJUmd3VE4yY3RuYW5DK2Q4RG5kaUlBUDc1cEUxSzFhdjhYUlVSRTg0SkJndWJrVkdjUC9uQ3VWbERiejZ4Y2dqVnB5WDZ1aUlpSTVoT0RCQWxtc2p2d2JQbHBDTGtVVjJsS0lwNHNXK2IzbW9pSWFINHhTSkJnTDFXY1I1ZkI2SE83S0xrTVA5cStBUkl4aDFjU0VZVTZCZ2tTNUV4M24rQWxzSi9ac2c1cFdvMmZLeUlpb21CZ2tDQ2ZXUnhPL0t2QXFaNFBGdWZqcHB4TVAxZEVSRVRCd2lCQlB2dDFaYldnUzRQbng4WGdHeHZLQWxBUkVSRUZDNE1FK2FTNmR3Qi9ycm5rY3p1RlJJSWYzN2dSQ29ra0FGVVJFVkd3TUVqUXJObWNUdnl3L0pTZ1dScGZXYnNDZVhFeGZxK0ppSWlDaTBHQ1p1MDNWUmZRcWgveHVWMXBTaUllV1ZJWWdJcUlpQ2pZR0NSb1ZwcUhodkhIODNVK3Q1Tkx4UGorbG5VUWl6alZrNGdvSERGSTBJemNBSjQvZmdZdXQrOG5OWjRzVzRic21Dai9GMFZFUkFzQ2d3VE42RUJMT3lxNmVuMXVWNXdRaHllV0Z3ZWdJaUlpV2lnWUpPaTZMQTRuZm43cXJNL3RKR0lSdnI5MUhWZXZKQ0lLYzd4Mk0xM1hIODdYb3R0ZzhybmRwMWVVb0NnK05nQVZVYVFadGRydzBwRnplSyt1RlMyRHd6RFpITUV1aVFSU3k2WElqWS9CbmNVNStQSU5wWWhTeUlOZEV2a0Jnd1JOcTJQVWdQOCs3L3VWUGZOaW8vSFpsVXNEVUJGRm1rTk5Pank5NnlCdWpEWGk1NHRGS0k0Q05GSWVTQTFWUm9jTGRhTkRlTFYxRUZ2UFhzSXZQcllkMi9LNTBtMm9FN25kQWtiUVVVVDQ1b2RIY0tpdHcrZDJ2NzNuWnF4TVNReEFSUlJKRGpYcDhLVTMzc1hMcThYWXpGK25zSE8wSC9oQ3BRdi8rZGk5MkpxWEVleHl5RWNpMGRXcGVJejJOS1hqdW01QkllTE8vR3lHQ0pxelVhc05UKzg2aUpmWGlCZ2l3dFRtUk9EbDFXSjg3ZTJQTUdxMUJic2NtZ01HQ1pyRTRYTGhweWVyZkc2bmtrcnhsWFdsQWFpSUlzMUxSODdoeGxnak5pZHdzRzQ0MjV3STNCaHJ4RXRIemdXN0ZKb0RCZ21hNUc4TnJZSldzUHpzeWlWSVZxc0NVQkZGbXZmcVd2RjROa05FSkhnOFc0UzlkYTNCTG9QbWdFR0N2RmlkVHZ6bVRJM1A3VEtqdGZqRXNzVUJxSWdpVWN2Z01JcTVqbGxFS0k0Q1dnWjkvK0JDQ3dlREJIbDU2MklqZWsxbW45dDlZMzBaNUJMK09wRi9tR3dPYURpbkxDSm9wSURSWmc5MkdUUUgvTXRQNDR4Mk8zNS83cUxQN1RabHBtRkxWbm9BS2lJaW9vV09RWUxHdlZwOUNjTStqcDZXaUVYNHh2cVY0TmxzSXFMSXhDQkJBSUFoaXhYL1UzUEo1M2FQbGhRaUp6WTZBQlVSRVZFb1lKQWdBTUR2ejlYQ1pQZHQ2V0cxVElyUHJGd1NvSXFJaUNnVU1FZ1Flb3dtN0t4dDhMbmRFOHVMRWF0VUJLQWlJaUlLRlF3U2hOK2ZxNFhONmZLcFRaeFNnY2M1M1pPSUtPSXhTRVM0ZnBNWjc5UTMrOXp1TXl1WFFDM2ovRHdpb2tqSElCSGgvbHhUNy9QUmlGU3RHZzhXRndTb0lpSWlDaVVNRWhGc3hHckR6cnBHbjlzOXRXbzVGNThpSWlJQURCSVI3WTJMRFQ3UDFNaUxqY1pkQmRrQnFvaUlpRUlOZzBTRU10a2RlTzFDdmMvdG5scTlIR0lSbDU4aUlpSVBCb2tJOWZhbEpvejR1SXBsWGx3TXRtZG5CS2dpSWlJS1JRd1NFY2ptZE9GUDFiNnZZdm5wRlNVOEdrRkVSRjRZSkNMUW5zWlc5UHQ0aGM5MHJRYTM1MlVGcUNJaUlncFZEQklSeGczZ05RSFgxUGhVYVFra1loNk5JQ0lpYnd3U0VlWjBadythOVNNK3RVbFFLWEZ2WVU1Z0NpSWlvcERHSUJGaFhyL2crelUxL21INVlzZ2xrZ0JVUTBSRW9ZNUJJb0owakJwUWZybkRwemJSQ2psWHNTUWlvbWt4U0VTUU55ODJ3dTFqbTBlV0ZQS2FHa1JFTkMyK1EwUUlrOTJCM1Q1ZW5Fc3FGdVBoRWg2Tm9QQlFYcVBEbTRjdW9ibHJHQkt4Q0UvZXZRTDNyTThQZGxuWDlmS2VjOWhaN2xrNDdvUG5IZzV5TlVSVFk1Q0lFTzgxdGNGZ3MvdlU1cmE4TENTb2xBR3FpR2orN0N5dng4dDd6bmx0R3h5MUJLa2FvdkRDSUJFQjNBQmVGN0FjOW1OTEN2MWZETkU4Nng4eDQ1VzkxUUNBdkxSWWZQbStsVkFwWkhDN2ZUM1JSMFJUWVpDSUFGWGRmV2p4Y2Nybml1UUVMRW1LRDFCRkZLN2Nic0RtZE1Kc2Q4RHVkTUhsZHNQcGRzUHBjc0hwZHNQbGNudTJ1YTV1SC92NTZyNytmWU0vVWRzRmg5TUZBSGg2eHlxVVpDWDR0WCtpU01jZ0VRRjJYV3J5dWMxalM0c0NVQWt0SkZhSEU2TldHNGJOTm94WXJSaXgyREJzc1dGazdNdHF4YWpWRG92ZEFaUGRBWXZkQVl2REV4TE1WMzQyT3h3dzI2NXV0emdjV0dnZjlIdjFwdkhiaFJseFFheUVLRHd4U0lTNVVac2RIN2JvZkdxVHBGYmhwcHpNQUZWRWdXQzJPOUJuTktQUDRQbnFOM3ErK294bTlGLzVlZGh5TlRDTVdHeXdPcHpCTG50ZTJDYzhUNm1FRTlXSS9JMUJJc3p0YTJxRHplbmJHOGJESlFXUWl2a0hkeUV3MlJ6b0dEYWdZOFFBbmQ2QWptRURPa2NNbnBCZ3VCb1dURFpIc0VzbG9nakZJQkhtZGwzeWJjcW5UQ3pHanVLRlBTVXVYTGpkUUkvQmlOYkJVZWlHUnoyQlFlOEpEUjNEUnVqMG94Z3lXNE5kWnNpNjlUdHZYWGZidGRNcG16cjFlS3U4SG1lYmVxRTNXS0JSeWxDWUVZZTcxdVZoNi9Mckg2R2JTOXZqRnp1eCszZ2pMdWtHWWJZNmtCeXJ4dmJTUmZqRWpTVStQTnZKRGxmcjhPN0pKdFRyaG1DeE9aQVNwOEdOcFl2dzhSdEw4SWYzYTJhY1Z0bzVZTUR1NDQwNDA5Q0Rya0VqbkM0MzRyUktMTTFPd04zcjg3QXlQM2xPOVZINFlKQUlZNWNHaGxBM01PUlRtKzNaR1loVEtnSlVVZVJ4dTRFK293bE5BOE5vdnZJMThiYlp6aU1KQzVWY3NmWUFBQ0FBU1VSQlZNSE84bnI4NXIzemNFMFk2RGxpc3FHeW9RZVZEVDI0dVN3YjMzNWtMVVNpeVJldUU5clc3UVplZkxzU2UwNTVoLzJ1UVNOZSs2Z09WWTI5S01yMGZjQ3oyKzNHODIrZHhvZG4ycnkyZHc0WThPcUJXcHh0NmtYQkRHTkZkaDFyeE10N3pvMFBVaDNUTjJ6Q3dmTW1IRHpmamp2VzVPTHBCMWJ6WW43RUlCSE9kdGUzK056bS9zVjVBYWdrL0RsY0xqUVBET05penlCcWV3YlIySy8zaElYQllSaXN2cTNmUWY3eHgyL2RDUUI0L1dBZDNqdmQ0clZ0b2cvT3RJMnZNYkV5UHhrUGJTbENXcndHZzZNVy9PMUVFdzVYNjdDL3FnMjVxZEY0ZEZ1eDM5cStmckJ1UEVUa3A4Zmk0OXVMa1owU2d4R2pGWHNyV3ZEQm1UYTA5dmcyMndvQS9yVC80bmlJS0VpUHhhUGJpNUdURW8wUm93MS9QOTJNL1ZXWDBkdzFQRzM3ZlJXdCtOVTdWUUNBNUZnMUh0MjJHQ1ZaQ1pDSXhXanBIc1pmanRTam9XTUlleXRhb0ZKSThjVjdWL3BjSTRVWEJva3daWFU2OFY1anEwOXRVclZxckV0UENVeEJZY0x0QmpwSERPT0JvYlpuRUJkN0JsRGZOd1RiTlovZUtMalNFN1FBQUkxU05tbmJtQkdURFMvdFBnTUF1SDFORHI3NTRGcU1IVGpJU283R3l2eGtQUGZHS2V5dmFzUHJCK3Z3c1UyRlVNZ2tjMjdiUDJMR24vWmZBQUFzelU3QTg1L2ZCcm4wNm9YeFZ1UWxJU014Q245NHY4YW41OXczYk1Kckg5V045L3ZDNTdkREpyMDYzbWxGWGhKUzR6UjQ5VUR0bE8zMUJpdCtlZVU1NWFiRzRLZFBia2VVV2o1K2YxNWFETGF0eU1UMy9uQUVsUTA5ZVB0b0ErNWFsNHVjbEJpZjZxVHd3aUFScGc2MWRXRFV4NVVzN3l2TWhYaUtRN2VSeXVWMm83RmZqNnFPUHB6UjlhS211eDhYZXdZeFlyRUZ1elR5a3owbm0yQ3lPaENqVWVBcjk2L0NWTC8rajJ3dHd2NnFOaGpNZHB4djZjUGFvdFE1dDkxN3VnVjJoeWQ0Zm0zSGFxOFFNZWJqMjR1eHI2SUZYWVBHV1QrZmZSV3Q0NmNqdnJaanRWZUlHUFBFTFV2eFlWVWJlb1pNays1NzkyUVRySGJQNE94dlBieldLMFNNa1VyRStQb0RxL0hFOCsvQjdYWmp6OGxtZk9tK3NsblhTT0dIUVNKTTdXdSs3TlArSWdEM0Z1VUdwcGdRNEhZRHV1RlJWSFgwb2FxakY1VzZYcHpyN09OcGlUQjN1cjRiQUxBaU53a0RJK1lwOTVGTW1ETGEwajA4SGdibTByYXFxUmVBNXhOK2J1clVuK2JGWWhGVzVpZWphM0QycHlqUFh1azNKMlg2ZmlWaUVjcnlVN0MzWW5LL2xRMDk0M1ZkYjgyTmxEZ05paGZGby9ieUFNNjM5TSs2UGdwUERCSmhhTVJxdzdIMkxwL2FyTXRJUlpwV0U2Q0tGaDZydzRrekhiMDQzdHFGMCswOU9LUHJSYjl4NmpjRENsOXRWOFlnbE5mb1VGNHo4M29ybzZhclI2UG0wdlp5cjZkdFFmcjFCejFPUEMwekc1ZDdSejM5WnNSZWR6K3RhdXArMi90R1oxVVhBT1NrUktQMjhnQjY5Yk0vWWtMaGlVRWlESDNVcG9QZDVkdjUrdnZEL0dpRXllYkE2Zlp1SEd2dHd2SFdMbFRvZWlKbVFTYWFudEhpMnhHbmliTVk1dExXWVBhMG5lNE5YYWhSc3llc1JLa21uNUtZRGNPVjlyT3BTeW4zdkgyWXJaeDVGT2tZSk1MUXZpYmZUbXRvNVRKc3o4NElVRFhCWWJZN2NLeTFDMGRiT25HMHRSTm5PL3JnOERGY2tUQVNzUWhLcVJRS3FRUmlrUWdTc1FnU2tRZ1NzUmdTa1FoaThkZzI4Zmg5SXEvOVJEalIxajB2dFNwa1VwaXNkdHkzc1FCZnVkKzM4L3h6YVNzUmkrQndBamI3OWNPczNjY0J2R1BqTk1iR1gvamFyMUl1aGRGaW4xVTRzRnhaQkUwck1MUlErR0NRQ0RNRFpnc3F1bnA5YW5OenppTElKWk1IZTRVU3R4dTQxRGVJQXcwNjdHKzRqT050WFR6aU1BT1ZUSW9vaFJ6UnlpdGZFMjhyNVloV0tCQ2xrRUdqa0VFcGxVSWw4NFFEbFV3eUhoUlVNaW1VTWltVVVzODJwVXppbDFWUkU1NzVMejg4dzVrbHg2clEybU5IMTRCaFh0dkdhaFhvR1RLTm4wcVlqcTk5eDJxVTZCczJRZGN2ck4vVWVBMmFPdlZvNnRMUCtGaGpVMU16RTZOOHFwSENENE5FbVBtZytUSmNQbDQxNlk3OHJBQlZFMWg2c3hXSG16dXd2K0V5RGpTMG8zTWtjcy9WYXVReUpHcVVTTlNva0tSVklVRjk5WHVpMXJNOVVhMUN0TW9UR0tJVWNzaDQzUWtzelU1RWE4OEl6cmYwWWRob1JZeG05b3V4emFWdFVVWThlb1pNdU5BMmdDR0RCWEZhNWFSOTlBWXJ6amIxemJwUEFDaktqRVBmc0FrMXJmMFlITFVnUHNxM2ZzdnlrOUhVcVVlOWJnaXRQY1BUVHV2c0dUS2lybjBRQUxDbWlGUEdJeDJEUkpqeGRiWkdvbHFGMVdtaHM5UnQ1NGdSZXk2MjRHOFhtM0c4dGN2bjBCUnFGRklKMHFPMVNJL1JJQ05HaS9Ub3NlOWFwRWFwa2FoVklWR3RoRkxHLzhwQzNMNG1CM3RPTmNOcWQrSm5mNm5BTTQ5dm5QTENYb09qRmpSMzZiSG15cXlMdWJiZHVpSVQ1VFU2T0p3dXZMUzdDdC83eEVhdjZhTXVseHUvZUxzU05oK1BxbTFia1ltakZ6cmdjTHJ3eTkxbjhQM0hOMDNxOStkL3JaaTIzM3MzNU9PdlJ4dmdjcm54d2x1bjhjTG50MEd0OEI0djRYQzY4UE8vVnNMdGRrTWhrK0RlRFZ4U1A5THhyMDhZNlRHYVVOMDc0Rk9iMi9LeUZ2emFFUzJEdy9qYkJVOTRPS1B6N2JUTlFoZXRsQ012SVFaNThUSElpb3NhRHdrWk1ScWt4MmdScjFKT3VUNEIrVWRKVmdKdUxzdkMvcXJMT0hheEUxLysxWDQ4c0xrUUJlbXhFSXRGNkI0MDRuUjlOOTZ2Yk1QOUd3dTh3c0JjMm01Wmxvbjg5RmcwZGVweHVGcUgvL1g3Y2p4d1F5R1NZOVhvR2pCaVova2xuRy9wUS9HaStQRlAvdGY2N1h2bjhjN3hKdXk0b1JEL2VOc3lBTURXNVl2d3hxRkxhT3JVNDBoTkI3Nzd1OE40YUVzUmttTFY2T3czNEszeVM2aHA3WisyMy9RRUxUNTk2MUw4Ymw4TjZuVkRlT3JGRC9ESXRzVW9XWlFBc1ZpRWx1NWg3Q3ozckd3SkFGLzkyQ3FmanNSUWVHS1FDQ01IMnpwOGJuTkgzc0k4cmRIUXA4ZmJOWTM0MjRWbVhPeVorZzlwcUVqVXFKQWJINDNjSzRFaEp6NGFlUWt4eUkyUFJoeURRdEI5L1lFMU1KanRPRm5YaGFaT1BWNTQ2L1NrZlVRaUlEVmU3YmUyRXJFSTMzOThJLzc1L3gxRTM3QVpGZlhkcUtqM0htRDYrYnRXWUdqVU1tMlEySDI4Q1JhYkEyOGZhUmdQRXRmMk8zYTlqNG1ldXFjVS9jUG1hZnQ5YkhzSmpCWUgzanhjaDY1QkkxNTgrOHlrZlNSaUVaNjhxeFMzcmM2WnNnK0tMQXdTWWVTajFwbm5zayswS0ZxTGtpVGZMd29VS1AxR00vNTZ2aEZ2bkt2SDJRN2Z6ZzB2Qk1sYU5VcFM0ajFmeVo3dmhZbXhpRlp5VlB0Q3BwQko4T3luYnNEaDZuYThYOW1HK281QmpKcHNVTWdrU0luVFlIbHVJdTVZa3p2bEFrMXphWnVlb01YTFg3c05mLzZvRnNjdWRxSlhiNEpDSmtIeG9uZzh2SFV4VmhlbWpGL0hZeXIzYmNqSE95ZWFjUCttZ2luN2ZlMWdIWTVlNkVDdjNnU2xYSUtTUlFsNFpOdGlyTXhQSGw4R2U2cVZMMFVpNEhOM0xzZVc1Um5ZZmF3UjUxdjYwRDlzaGtna1FtcWNCbVVGeWRpeHVSQ0xrampJa2p4RWJuZVluMlNPRU1OV0cyNTlkWmRQWXdZK1Y3WVVUNjFhRnNDcVptYXhPL0QzdWxhOGViWWVCeHJiNFhRdC9GL0hLSVVjUzFPdmhvWGlsSGdVSjhjalFUMTVZQnNKay9ETWYySGdZeHdNR2lnLy9KOWpPRkxUZ2FRWUZmNzgzWHVDWFE0U2Rya3c4T3hUd1M2RGZDQ2FjRG5ic0RnaVlYTGFzRnQzR3FjR0d0RnQwY1Bpak14bGpUTUtmZHQvbjdFZCs4cjNCcVlZWCtVQW0zTzhON21jSXBoTklnejBTZEhlS29jekNPdmVxR1JTbEtZbm9pd2pHU3N6a2xDV25vemNoT2dGUDY2RWFEcHVOM0NwM1RQR0lTczVPc2pWVURnSStTQnhUdCtHWDlYdlE1L1Y5OHZ0MHNJbWxyaWhpWEpERTJWRFNyb0RseTRvb0I4STNIb1hVckVZSzY2RWhyS01KSlJsSktFd01RNFNNVU1EaFkvS2htNzBEWHN1MkZWV3dLbWJOSGNoSFNUTzZkdndnK3EzZ2wwR3pRT0Ywb1VWcTgwNFg2R0NmdEEvWVVJbGsyTHRvaFJzeWtuSHhweFVyTTVNZ1lyVEtDbkVmWGltRFRlWFpVODVpTGR2MklRWGQzbkdSeWhrRXR5NktudWVxNk53RkxKL05VMU9HMzVWdnkvWVpkQThXN3pNaW9wamFrR25PV0pWQ216SVRzWEc3SFJzekVuRGlyUkVMc3BFWWVlRm5hZng2b0ZhM0xZNkIwdXpFeENsbG1QRVpNUFpwbDdzT3RZNGZqMk5UOSsyYk1vRnE0aDhGYkpCWXJmdU5FOW5SQ0NGMG9WRk9UYTBOczQ4RTBJaUZtRk5aZ3B1S2x5RW13c1hZVVZhRWs5VFVOZ1RBZEQxaitKMys2cW52RjhzRnVHSm01ZmdvUzFGODFzWWhhMlFEUktuQmhxRFhRSUZTWHlTWTlvZ2tSbWp4YzJGV2JpcGNCRzI1S1VqUnNuRmNpaXkvUEpMTitQOXlsWlV0L2FqYThBQXM4MEpwVXlDMUhnTlZ1WW40KzcxZWNqbUlFdnlvNUFORXQyV21TOHFRK0ZKcGZhK2N1SHF6R1Rjc3lRUGR4Ym5vQ0F4bGdzOFVVUXJ6SWliY3QwS29rQUoyU0FScVZNOENaQklnSzE1R2JoblNTN3VLc2xGV3JRbTJDVVJFVVdza0EwU0ZObmUvc2Q3ZzEwQ0VSRUI0SkIxSWlJaUVveEJnb2lJaUFSamtDQWlJaUxCR0NTSWlJaElNQVlKSWlJaUVveEJnb2lJaUFSamtDQWlJaUxCR0NTSWlJaElNQVlKSWxwdzFISXBqQUt1OEVxaHgrZ0FOSEpac011Z09XQ1FJS0lGSnpjK0JuV2p3YTZDNWtQZEtKQWJ6NHVJaFRJR0NTSmFjTzRzenNHcmJlNWdsMEh6NE5VMk4rNG96Z2wyR1RRSERCSkV0T0I4K1laU2ZLVFg0R2gvc0N1aFFEcmFEeHdjMXVJck42d01kaWswQnd3U1JMVGdSQ25rK01YSHR1TUxsUzZHaVRCMXRCLzRRcVVMdi9qWWRtZ1ZIQ01SeW5qMVR5SmFrTGJsWitKWGo5NkRMKzg2aUJ0ampYZzhXNFRpS0VERHYxb2h5K2p3aklsNHRjMk5qL1FhL09kak4ySnJYa2F3eTZJNTRuOUpJbHF3dHVWbjR2Q1hIOEZMUjg3aEczV3RhQmtjZ2RGbUQzWlpKSkJHTGtOdWZEVHVLTTdCNFJ0S0VhV1FCN3NrOGdNR0NTSmEwS0lVY256MzVyWDQ3czFyZzEwS0VVMkJZeVNJaUloSU1BWUpJaUlpRW94QmdvaUlpQVJqa0NBaUlpTEJHQ1NJaUloSU1BWUpJaUlpRW94QmdvaUlpQVJqa0NBaUlpTEJHQ1NJaUloSU1BWUpJaUlpRW94TFpFZVFyeGJkaVJ0VGxucHQyMUgrSDM1L25MZTMvTFBYengvMVhNRC9yWC9QNzQ5RFJFVEJ4eU1TUkVSRUpCaURCQkVSRVFuR0lFRkVSRVNDTVVnUUVSR1JZQXdTUkVSRUpCaURCQkVSRVFuRzZaOVhURGRsTVU2dXdkM3BxN0Fob1JCSnltaVlIRlkwR0xxeFMzY2FGNGQxNC9zdmkxbUVPOU5Yb2lncUhiRnlOUXgyQ3k0TTY3Q3ovUVJhalgzWGZlemxzVm5Za2xTQ3hkRnBTRmJFUUNHUnd1eTBvOGVpeHdXOUR2dDdxbWZzQXdCaVpXcmNtN0VhYStMemthcUtoVVFrUnBkNUNFZjZMdUZ0M1NtZi8wM1dKZVJqVy9KU0xJNUtRNnhjQTV2TGdVR3JBUmRHZE5qWGRSYk5obDZmK3lRaW92RENJSEVkcGJIWitHYnhQWWlTcWNhM3llVlNySTNQeCtxNFBQejgwaDRjNmF2REU3bGI4VURtT3ErMnNYSU5OaWN0eHJxRWZEeDc0YStvMWwrZTFIK0NJZ3BmTGJvVEsyS3pKdDJubHNpUnEwbEdyaVlaZDJlc3dvZmQ1L0dicGdPd3V4eFQxbG9XbDROdkZOOERyVlRwdFQxVG5ZREhzamRoWlZ3Tytxd2pzM3Jlc1hJTnZySDRiaXkvcGk2VlJJNE1kVHd5MVBHNExYVUYzdW1veEI5YkRzTGxkcytxWHlJaUNqODh0VEdOREhVOHZyM2tmcThRTVpGWUpNSlRCYmZpRTlrM1RBb1JFOG5FVW55NThIYUlSU0t2N2NuS0dQeGs1ZU5UaG9ocmlRRGNtcm9DMzF2NkFDU2l5UzlaZ1RZVjMxMnlZMUtJbUtnNE9oMGJFd3RuZkt4WW1Sby9MdjM0cEJBeGxmc3lWdU5UdWR0bTNJK0lpTUlYZzhRMGlxTFNvSkxJVVRIWWhGMjYwNmdiNlppMGowYXF3TU5aR3dBQVZVT3QyS1U3amZyUnJrbjdKU3Rqc0R6bTZodXpDQ0o4cS9oZUpNaTFYdnVOMkUzNG9Mc2FmMmsvaVNOOWRaT09QcXlJemNJaldSdTl0b2xGSW54dDhaMlFpU1ZlMndkc0JyelhXWVZkdXROb00vWURBS1FpNzMybTh0WEZkeUZWR2V1MTdleFFLM2EybjhBSDNkVXdPcXhlOTkyWHNRYTVtdVFaK3lVaW92REVVeHZYOFdwck9YYTJud1RnT1Nyd3RjVjNZVnZ5a2tuNzdkS2R4aDliRG8zdjk4M2llN0U1YWJIWFBvVlJxVGluYndNQWJFZ3NSRUZVcXRmOWRTT2RlUGJDWDJDYThFYWRyb3JEdjYzNE9HTGw2dkZ0OTJXc3dlNk9pdkg5MXNibkkxT2RjRTFmSGZoaHpVNVluSFlBd0grM0hNWlRoYmZpdHRRVjEzMit5Mk96VUJhWDQ3WHQ1NWYyNEhCdjdmalBmMmsvZ1YrcytqU1VFdG40dGp2U1YrTFhEZTlmdDI4aUlncFBQQ0l4aldHN0NiczdLc1ovZGdONHA2TnkwbjRHaHdWdlhEN210ZC9FZG1QaUp4eDkySkpVN0hXZkcyNjhlT252WGlFQ0FEck5RM2h6UXQ4QW9KVElzQ291ZC96bmpZbEYxL1FGdkZTL2J6eEVqUFgvMjZiOTBOdE1rNS9vQkRjbWUxK0hvMkt3eVN0RUFFQ1BaUmpWdzk3alBaWkdaMTYzWHlJaUNsODhJakdOWmtNdjdDNm4xN1l1ODlDay9ScEh1NzNldEFHZzB6dzRhVC9GaEUvdzF4Nk5hQnJ0UWJkRlAyVWRaNFphSm0zTDFTYmpTRjhkQUtBd0tzM3J2alpqSHpxbWVIeTd5NG5hRWQyazRERlJjWFQ2TlQ5bjROZHJQemRwdnhpWjJ1dm5lSVYyMGo1RVJCUVpHQ1Ntb2JjYkoyMHpPMjJUdGcxTnNkKzE0d2dBejdpSU1mSFhqSTJZTGtRQXdJRFZNR2xidFBUcUFOQTR1Y2Jydmc3VDVCQXg1dHJBYzYxRVJiVFh6MXFwOHJvRE9NZW9KUElaOXlFaW92REVVeHZUbWUyTVJnRXpIeWVHaXBtNkVGMHoyd01Bbkc3WCtHMjVXRHJ0ZmRlYWFzYkhSRkl4ZngySWlNZzNQQ0lSQk1OMms5ZVJoQ1JGMUxUN0psOXpsQUFBK3EyajQ3Zk5UcHZYVVlOcmoxQk1sS1NjM05kRUJydkZhN3Jyc2Y1TGVLSDJiOWR0UTBSRWtZMGZRWU9nMmREajlYTkJWT3FrY1FkajFpVGtUZHJXTUdHSzZiWGpOaFpIcDBNalZVeHFrNmlJUXRFMTR5bXUxVzRhOE80cktuM0dveGhFUkJUWitDNFJCRWY3TG5uOUxCVko4S1dpMnlldEJiRkluWUNIRm0zdzJqWmdNNkJtdUgzODV3c1RsdWtHUEtjNm5zeS94V3NCTExsWWlxOFUzVGxqS0tnY2JQYjZPVUVSaGMvbDN6UnR1NEtvVkt4UEtMaHVuMFJFRk41NGFpTUlEdmZWNHNGRjY1R2hqaC9mdGpZK0gvKzU1bk9vSEd6R3FNT01WR1VzMWljVVFIYk5HSWcvdHg3eEdnZnhZVTgxN3M5YzZ6WHFZbXR5Q2ZLMHlUZ3oxQUlSUk5pUVdJaWtLVTZSWE91RG5tbzhzR2k5MXhHTk85SldZbDFDQWM0TnRXSEFOZ3FKU0l3RWVSU0tvdE9RcW96RmJsMEZUZzQwQ3YvSElDS2lrTVlnRVFST3R3c3YxTDJESDYxNHpHdDhRNklpQ3JlbmxVN2I3b1B1YWh6b3FmSGExbUVheExzZGxiZzNZN1hYOWt4MXdxU0ZxZ2FzbzBpNHpuaU1VYnNadjJyWWgyK1YzRHRwbHNtTktVdW5iVWRFUkpHTHB6YUNwTTNZaisrZWV3MHR4cG12b09sd08vRmEyMUg4dW1IZmxQZi9zZVVRanZYWFg3ZVBWMXVQNFB3VUZ3NjcxdkgrZWp4LzhSMFlISllaOXdVOHkzb1RFVkhrNGhHSklOS1pCdkROTTMvQytzUUNiRTVjak1Lb05NVEx0WkNLeFRBNnJPZ3dEZUtjdmcwZmRsZGY5OHFkVHJjTEw5UytnMDJKUmJndHRSVDVVU25RU0JVWXRWdFFOOUtCZHpvcWNHRlloNjhXM1RtcnVrNE1OS0Q2OUdYY25MSWNhK0x6a0tWSlJKUlVCUmRjTURtczZETHJjV20wRTBmNkxua04vQ1Fpb3NnamNydEQ4eHJRTzhyL0k5Z2xVQkM5dmVXZmcxMENFVkhFRWsxWTVJaW5Ob2lJaUVnd0Jna2lJaUlTakVHQ2lJaUlCR09RSUNJaUlzRVlKSWlJaUVnd0Jna2lJaUlTakVHQ2lJaUlCR09RSUNJaUlzRVlKSWlJaUVnd0Jna2lJaUlTak5mYUlLSUZ6V1YzbzcvV2pORjJHMndHSjF5T2tGelZud2hpcVFoeXJRUlJpK1JJTEZGQkxCUE4zQ2dFTUVnUTBZSmw3TGFqNCtRSXROSm1wTWUwUVpFOEFySFlFZXl5aUFSeHVhU3dXcU14MUo2TnhwWThaS3lQaGlaVkZ1eXk1b3hCZ29nV0pHTzNIUjJIdTVHUlZnR051aS9ZNVJETm1WanNnRW8xQ0pWcUVFYVREaDJIMXlCamEycklod21Pa1NDaUJjZGxkNlBqNUFneTBrOHpSRkJZMHFqN2tKRldnWTZUSTNEWlEvdDBIWU1FRVMwNC9iVm1hS1hOMEtqNmcxMEtVY0JvMUgzUVNwdlJYMnNPZGlsendpQkJSQXZPYUxzTmNURnR3UzZES09EaVl0b3dxck1GdTR3NVlaQWdvZ1hIWm5CQ29SZ0pkaGxFQWFkUWpNQTI2Z3gyR1hQQ0lFRkVDNDdMNGVic0RJb0lZckVqNUtjME0wZ1FFUkdSWUF3U1JFUkVKQmlEQkJFUkVRbkdJRUZFUkVTQ01VZ1FFUkdSWUF3U1JFUkVKQmlEQkJFUkVRbkdJRUVoYWJqVkNxY3R0T2RlRXhHRmc1QzkrcWRTSW9QRmFROTJHUlFFY3JjVXVxT2pFSWtBZFlvTTBabHlSR1VxSU5Nd0Z4TVJ6YmVRRFJLcHlsaTBHbmxWd0VnVWI0OENBTGpkbmt0Tkc3dnQ2S293UWhrcmhTWk5CbTJhSE9wa0tjUVNVWkFySlNJS2Z5RWJKTllsRkRCSVJLZ1NjOWFVMnkxNkJ5eDZCd1pxelJDSlJWQW5TNkZOazBPYkpvTXlWZ293VnhBUitWM0lCb243TTlmaW81NEw2TFB5d2o2UkpOYWh4UTJqeTJiY3orMXlqeCt0NktrQ3BFb3hOS2t5cUpOa1VDZExvWWlSUXNSZ1FVUTBaeUViSk5RU09iNVVkRHQrVVAxV3NFdWhlYlJqY0RNVUxwblA3UndXRjRaYnJSaHV0UUlBeERLUkoxUWtTYUZPa2tHVklJVll5bVJCUk9TcmtBMFNBRkFhbTQwZkxIOFl2NnJmeHlNVFlTN1dvY1dPd2MzSXQ2VDVwVCtYM1ExRHB3MkdUaHNBUUNRQ2xQR2VVS0dNbDBJVkw0VThXc0tqRmtSRU13anBJQUY0d3NRdlZuOGF1M1duY1dxZ0VkMFdQV2R6aEFtNVc0cDRleFJLekZuWVBMb01TZ0ZISW1iTDdRYk1BdzZZQjY1ZXVsb3NGVUVaNXdrVnluZ3BWQWtNRjBSRTF3cjVJQUY0VG5OOFBIc3pQcDY5T2RpbEJJMXAvOTh4K3NlWGZXcVQ4SlAvaERRdEkwQVZ6Y3hoZGtIZmFzVndpeFdXSWNmTURlYVp5K0dHcWM4T1U5L1ZZRG9XTHBTeEVpaGlwRkRFU3FDSWtVQ3E1TlJUSW9wTVlSRWtDRkN1V3U5emtMQ2VQZ2JwZlE4SHFLS1pTVlZpSkphb2tGaWlnblhZT1Q2R3dXWndCcTJtbVV3VkxnQkFxaENQaHdwRnJCVEtHRS9Ra0NoNCtJS0l3aHVEUkpnUXh5VkFWckFZOXNaTHMyNWpPWDRJbW5zZndrSTRWcStJa1NDNVZJM2tValZNL1E0TXQxb3cwbWFEdytJS2RtbXo0ckM2NE9oeHdkampIVEFrQ2pIa1VXTEl0UkxJb3lTZTcxb3g1RkVTU0ZVOGlrRkVvWTlCSW93b1ZtL3dLVWc0T3RyaGFHK0ZOQ3MzZ0ZYNVRwMG9oVHBSaTdUVmdHbkFnZEYySzBiYWJiQ05MdHdqRmROeFdsMHdXMTB3OTA4K2RTT1dpQ0M3RWlya1dnbGtXakZrYWdsa0tqR2thakdrS3ZGQ3lIZ1VZSy9zcmNidVk0MzQyT1lDZk9iMjVjRXV4Ky9LYTNSNDg5QWxOSGNOUXlJVzRjbTdWK0NlOWZuQkxvdjhpRUVpakNqWGJJVGhqVC82MU1aeTdCQzBDeXhJakJPTmhRb3BVc28wc0E0N01hcXpZYVRkNmpVb01sUzVuRzVZaDUyd0RrOGRrRVFpeitrZnFmcEt3RkJmdWEwU2UyNnJ4SkFveEpESW1UWkMyYTVqamJEWUhOaDF0SEZlZ3NTdDM1bDZ5dndIei9uL05PZk84bnE4dk9lYzE3YkJVWXZmSDRlQ2kwRWlqRWhTMGlETnpvT2pyWG5XYlN3bkRrUDc2S2NXeE9tTm1TaGlKRkRFcUpDNFZBVzd5ZVdadnRsbGg3SGJGcFlYOEhLN0FidkpCYnZKQlRPbUQwNGlzZWNVaWxRaGhrUXB1dWE3R0ZLRjZNcDNNY1F5RVNReUVjU3loZjk2UjRwNzF1ZmgzWlBOdUcramZ6K2xOM2NOSXk4dHhxOTkrcUoveEl4WDlsWURBUExTWXZIbCsxWkNwWkRCN1E2Ly82dVJqa0VpektnMmJzV29EMEhDT1RnQTI2VUxrQmZQdkZya1FpSlRpeEZYb0VSY2dSSnVOMkFaZEl3SEMzTy9IWkgwdDhydDhzeUFjWmg5R0U4aXduaWdrTWc4QVVNc0UwRWlGM21GRGM5OWdFZ2lnbGdpZ2tpQ0s5KzliMCs4ajB1UisrWUxkNWZpQzNlWCtxMi93OVU2L0c1Zk5UcjZEVk1lWmZqanQrNEVBSHpxaGZjQUFIZXV6Y1ZqMjR2OTl2aGpUdFIyd2VIMC9FNCt2V01WU3JJUy9QNFl0REF3U0lRWnhZYXRHSDNqai9EbG5kUnk3RkRJQlltSlJDSkFsZUJaNXlGcHVXZXhLV09QSFlZdUc0eTlkbGoxb1RlMkl1RGNnTlBtaHRQbWhoMytIZEFxRWw4TkdCQmRPZGdsQWtTaUt5Rmo0alpjMmVmS3VGUFBkaWFSdWFpOVBJQ09mc08wOTZjbmFMMSsxaWhsazdiNVE2L2VOSDY3TUNQTzcvM1R3c0VnRVdZazhRbVFGeStGcmJabTFtMHNwNDRpNnBOUFFpUU4zSUpQODBrc0V5RXFVNDZvVERrQXp4dW1xYzhPVTYvbnl6em9nRHMwSm9PRUpMY0xjTHJjZ0QyQ0RndlJKSGJIMVFBdmxYQ0dVamhqa0FoRHlvM2JmQW9TYnBNUjFzcVRVSzYvSVlCVkJZOUVMa0pVaGh4UkdaNWc0WEs0WVI1d2VJSkZueDNtZmdlY2ZOTWpJaEtFUVNJTUtkWnVBdjc0WDRCejlvZjB6WWMrQ05zZ2NTMnhWQVJOaWd5YWxDdEhZTnlBemVDRWVkQ3pSTFpsMEFIem9BTXVob3VRTnpaRDRhRXRSZmpzSGN2eHUzMDErT0JNSy9RR0s1NjRaUWsrZWN0U3IvMmJPdlY0cTd3ZVo1dDZvVGRZb0ZIS1VKZ1JoN3ZXNVdIcjhzenJQdGJoYWgzZVBkbUVldDBRTERZSFV1STB1TEYwRVQ1K1l3bis4SDROZHBiWEE1ZzhPK0xsUGVlbXZjL3RkdVBBMmN2NDRFd2JHanYxTUpodFVDbWt5RTZPeHJZVmk3QmpjK0drNXpyVjg1K3E3K3VaK08vMmhidExjYmFwRjY4ZnJFTmQreUJzRGlmUzRyVzRwU3dMRDI5ZFBPbG9nNjkxZEE0WXNQdDRJODQwOUtCcjBBaW55NDA0clJKTHN4Tnc5L284ck14UG5uWGRFd2w5UFFKZFZ6aGlrQWhEWW8wV2l0TFZzSjQ1TmVzMnRwcXpjUGIxUUpLVUVzREtGaWdSUEdzNVJFa1FrNjN3YkhNRHR0R3I0Y0k4NklCMWlFY3VRdG5QLzFxSjl5dGJwNzEvWjNrOWZ2UGVlYmhjVjEvakVaTU5sUTA5cUd6b3djMWwyZmoySTJzOVl6MG1jTHZkZVA2dDAvandUSnZYOXM0QkExNDlVSXV6VGIwb0VEQkd3R1IxNFAvODkxR2NiZXIxMm00dzIzR2hiUUQ5STJhdklCRW9VMDNodk53N2d0L3RxMEZ0K3lEKzlaUENMMDJ3NjFnalh0NXpibnhRNXBpK1lSTU9uamZoNFBsMjNMRW1GMDgvc0JvUzhlekd6dmpqOVFoRVhlR01RU0pNS1RkdTh5bElBSUQ1OEg1b0gveEVnQ29LTVNKQUhpMkJQRnFDbUJ6RitHYTd5UVdyM2dIcnNCTVd2UlBXWWM5dGw0TUJZeUZyNnRMamJGTXZkbXd1eEcycmMyQ3hPYnltSVg1d3BtMzh6WEpsZmpJZTJsS0V0SGdOQmtjdCtOdUpKaHl1MW1GL1ZSdHlVNlB4NkRidkdRNS8ybjl4L0UycklEMFdqMjR2Ums1S05FYU1Odno5ZERQMlYxMUdjOWV3enpXL3NyZDZQRVRjdDdFQXQ1UmxRYU9VWVdERWdyUE52VGpUME9PMS85aHNqTmNQMXVHOTB5MWUyNFNxYWUzSEpkMGdiaXhkaEx2VzVTRldxMFJkK3dCZTJWc052Y0dLNHhjN2NhU21BemNzdTNyTm50bldzYStpRmI5NnB3b0FrQnlyeHFQYkZxTWtLd0VTc1JndDNjUDR5NUY2TkhRTVlXOUZDMVFLS2I1NDc4cFoxVHpYMXlOUWRZVXpCb2t3cFZpMURtS05GaTdqOUtPM3IyVSsvQ0cwT3g0RHhCd1lOUjJaV2d5WldnNXQrb1NOYnNCbWRNS3FkMTRKR0E3WVJwMndqVHJEY24yTFVGVFY2QWtSVS8zUkh6SFo4Tkx1TXdDQTI5Zms0SnNQcmgyZk9KS1ZISTJWK2NsNDdvMVQyRi9WaHRjUDF1Rmptd3Foa0VrQWVENmh2dlpSSFFCZ2FYWUNYdmo4ZHNpa1YvLy9KK0ZGVWdBQUlBQkpSRUZVck1oTFFtcWNCcThlcVBXNTVrUG4yd0VBbTVkbTRDdjNsNDF2ejBxT1JsbEJNcDY0ZVluWC9tTXpMelJLMmFSdFF0VzFEK0xCRzRydzFEMVhwNmZtcEVSalVWSTBudjcxQVFEQWgxVnRYa0ZpTm5Yb0RWYjg4c3EvZVc1cURINzY1SFpFcWVYajkrZWx4V0RiaWt4ODd3OUhVTm5RZzdlUE51Q3VkYm5JU2JuK3VoaHpmVDBDVlZlNDR6dEdtQkxKNUZCdTJ1NVRHOWZRQUt6VlZZRXBLSnlKQUxsV2dxaE1PUktYcXBDNU9RcDVkOFNpK09FRUZEK2NnTHc3WXBHNU9RckpLOVNJelZWQW5TVGoxVUxubVV3cXhpZHZXVExsZlh0T05zRmtkU0JHbzhCWDdsODE1ZXpUUjdZV0FmQ2NWampmMGplK2ZWOUY2L2poNzYvdFdPMzFwalhtaVZ1V0lpVk83WFBOSnF2bnVpMVJLdm1VOTgvSFRJaG90UnlmdVdQeTFQQ2wyUW5JUzRzRkFOVHJobnp1OTkyVFRiRGFQV080dnZYd1dxODM2ekZTaVJoZmYyRDErS21rUFNkblhoOW5ycTlIb09vS2R6d2lFY1pVMjIrRjZZTjNmV3BqUHZnK0ZLV3JBMVJSNUpISVJlTnJYRnpMWlhmRFp2QWN1Umhid2RKdWNzRmg5UHpzTUxzaWFtR3RRRnFhblFqdE5HL0lwK3U3QVFBcmNwTXdNR0tlY2gvSmhEZnRsdTVockMxS0JZRHhVdzg1S1RISVRaMzZVNmxFTEVKWmZncjJWclQ0VkhOUlJqd3V0UFhqbzNPWHNhb3dCVGVXTHZLcHZUK1VGYVJBTHBWTWVWOUJlaXlhdS9RWU5scDk3cmZ5eW1tWnZMU1k2NjR4a1JLblFmR2llTlJlSHNENWx2NForNTNyNnhHb3VzSWRnMFFZa3k3S2dTeTNBUGFXeGxtM3NaNDlEZGZRSU1SeDhRR3NqQURQZWhmS09DbVVjVlAvTjNTN1BTdFcyazB1T0V4TzJJMVh3NGJUNHZKY2NkVGlodFBLUlRGbWtwazQvU0grdHA0UkFKNkxTNVhYNkdic2E5UmtHNzk5dVhjVUFGQ1FFWHZkTmxxVjcydTBmUDZ1RmZqMmJ3L0JhbmZpMzE4N2dUOGZxTVg5bS9KeGMxazJWUEw1K2RPZEVLMmM5cjZ4SXlVMmgrOEx2clgzWGZsM1M1OTVFR3BPU2pScUx3K2dWMitjY2QrNXZoNkJxaXZjTVVpRU9kWDIyM3dLRW5BNllUcXdsNE11RndDUmFHeE1oaGpYKzYvcWRudXVNdXEwdXVHd3VPQ3d1T0MwdU9Hd2pnVU96M2FYelEybjNRV1gzUjF4WXplVTEzbmpOVnJzMDk0M2xZa2orVWZObmxBeDNlbUh1VmlhbllDWHZud0xmdjIzc3pqVDJJUFdubUc4K1BZWnZMSzNHbzl0TDhGRFc0b0NQbU5BZkoxVlJ1ZXlBS25oeXIvYmJBTFcyR3RudHM1OG9iNjV2aDZCcWl2Y01VaUVPZVg2TFJoOTliZHcyMnd6NzN5RitjQmVhTzU3Q0NLWi8vODRrditKUklCVUtZWlU2Ym13MmY5djc4N2pveXJ2L1lGL3p1eExacklTd2hMQ0VwWVFkaEFRUkxBSUtvb0NvdFo2Y2FsTHZSYTNXMzkxYWErdHRiVlZhcWtYYVg5YXRGNWJiSlVpWWdVRVpOOUVTSUN3R2dna1pOOHp5V1QybVhQL0dBaUptWVRNeVpsTU12TjV2MTYrU002YzU1bnZlREQ1ZU02emRJam9YNWpMNnhiaGRWMEpGeTMvOUIvM2VRSFJLOExuRlMvOTJleDdEeUQ2UlBnOElrU3ZmMGZUbmthclZzSG1kT1AyYTlOYkRHcnNpTXUvVE4yZTl1OEt1YjNTN2hvTjdHM0c2NDljajdQRnRmamk0SGxzTzFJQXE5Mk5WWnR5Y0xLZ0NxOHNtZDRqVnhUWGFWUm9kTGc3OUV2WTRmS2YwOWFqcWVZNmV6MUNWVmVrWTVDSWNJTEJBTjNrNjJEZnU3M0RiWHdORmppKzNnUDlqTmtockl6Q1NrRFRSbDMrT3g3eThRY0wvNThRTDIzN0l2cm45NlBwNjViSHZ2djloYTNCVDVlVUtqbE9qL3h5TjBxck96N0Q2Ykk0b3c2VkZodUtxaHJhUFU5SzM4ME43UmVQWnhkTnhBTnpNckZzelNFY3ppM0RnVk1sT0hpbUJGTXorbDY5ZzI0bUpjR0l2Skk2NUpYV1hmWGMvRXVQbnZvbm1hNTZibWV2UjZqcWluUWNPaDRGOUxQbUJOM0d0dVdMb0RiK0lycE1VUGgzRVZYcEZGRHAvWTltMUVZRk5ESCtSYjgwWnFWL1MvZzRwWCtNU0lKL01LbytTUVZETHpVTXlWMjc1MHRtV2hJQUlPZENaZEFEQjRmMTl6OUxQNUZmaFpvR1I4Qno2cXhPSE0yckRQaGFzQkpNT3J4d3orU203MDhYMXJRNnAvbUNXYzBYMStwT3hsOWFGVEszcUJiNTVXMkh4dkxhUnB5NTlCa25EYnY2WW5tZHZSNmhxaXZTTVVoRUFmWFFES2o2cHdYVnhsTndIcTdjNE9lK0UvVTBOMDBhQ0FCd3VyMzR3OXJEclZZenZLeW13WUhEbDJaNFhEWnpqSC9aYkkvWGh4WHJzMXRsYjU5UHhQSlBEMHNha0hpMk9QQzBTbGV6Mi9iTjEycTR6S0M5Y3FPNXZOa09uTjNKL0tsRG9MZzB2bVBabWtOTlUxMmI4M2g5V1A1cEZrUlJoRmF0eFB5cFE2N2FiMmV2UjZqcWluUU1FdEZBRUdDWU96L29acll0L3c1Qk1VVGRTOGFBUk13ZVB3QUFzUDlVQ1phdTNJWXRXZms0WDFxSC9ISUx2ajVkZ2hYcnMvSEFzazJ0L2svMit0R3BHTkxYUDBOZzc0bGl2UGorYmh6T0xVTkJSVDBPbkNyQmMzL1ppUU9uU3pBaU5maFpVRXRYYnNPdi9uNEFPNDRWNG54cEhTNVcxR1AvcVJMODhtLzdBUGpYTTVnMnN2VmpqZWJUSGxkdHlzSDVVZ3UySDczWWRLeWsyb3FTWnJmMkd4M3VGdDkzaGI2Sk1YaHdqbitmazl5aVdqeisxbFo4Y1RBUGVTVjF1RkRtci9lcFAyMXZtbzc1MUlJSmlEVnFXL1N4YWxNT2JuOTVIZjY2NWNvR2haMjlIbkxVRlkwNFJpSks2S2JOaFBYakQ0SmE2ZEo1K0FDOFZSVlFKbkZ6R29wc3p5NmFCS3ZkallOblNwRlhVb2RsYXc2MU9rY1FnSlNFbGdzWktSVUNYcjd2V2p6MzdrNVVXdXhOKzNJMDkvaHRZMUZsc1RmZEN1OG9uMDlzYzBxcVNxbkFNd3NuQm53K2Y4M3dGQ1RIR1ZCUlo4UHU0MFhZZmR6Zi9udmovR0hwZ1dXYldweS82ZEFGYkRwMElhaE52ZVR3L1ZrWmFIUjQ4TW51TXlpdGFjUmI2N0pibmFOVUNIaHMzbGpNblRpdzFXdnJEK1RCNGZKZzNkNnplR2p1cUtiek8zczlPbHRYTkdLUWlCS0NSZ1A5RFRlaDhZdTFIVzhraXJCdCtRS21IL3d3ZElVUmRRTmF0Ukt2UG5BZGRoOHZ4SmFzQXVRVzE2REI1b0pXclVUdmVDTkdEMHJDelpNR0JWeWtxRzlpRE41NWVpNytzZk1NOXAwc1JrV2REVHFORWhtcGliaDc1bkNNRzVMY3RPeHlvSlVXMi9MU3ZWT3gvZWhGbkMydVJaM1ZBWlZTZ2VRNEE4YW5KMlBCdEtGSTdSVjRrSjlHcGNUdkhyNGVLejgvZ2hQNVZSQkZJR05BOTFzWFJoQ0FSMjRaalJtaisySDkvblBJdVZDSktvc2RnaUFnSmQ2SThlbkpXRGk5N2M5NSs5UWgrUHpyUE53eExiM0Y4YzVlajg3V0ZZMEVVZVNJdW1qaHJhbEMxWDg5Q3ZnNlBoVk4wR2lSdEh3VkZDWnpDQ3NqYXVuazZpcGtqdmcwM0dYSTVwVy83OGZlRThYb0ZhdkhSeS9lRnU1eW9sNTN1eDRuenl4QzVuMUo0UzRqS0VLelViMGNJeEZGbEFsSjBGMHpMYWcyb3NzSjIrYlBRMVFSVWVRVFJlRGJRdi9BeVFISkRPVGh4dXNoUHdhSktHT1lHM3o2dG0zZEFOSEdaV0NKcE1nNlc0WktpMy8yeFBoMFRoVU1OMTRQK1RGSVJCbDErZ2lvQndZM1hVbTAyMkQ3YW1PSUtpTHEyYjdLTG1oenlaVktpdzF2ZmVaL0hxOVZLekZuUW5EVHNDbDR2QjVkajRNdG80MGd3SERMQWxqKy9HWlF6V3hmcm9maHB2a1F0RzF2NGtNVWpaYjk2eEJXYnorTnVSTUhJak10RVNhREJ2VTJGNDdtVmVDei9lZWE5bTk0Y080b0pKajQzMCtvOFhwMFBRYUpLS1NiUEIzV3RhdmhyU2k3K3NtWCtLd05zTy9ZRE1QTmQ0U3dNcUtlUndCUVZOV0E5emNmRC9pNlFpRmd5ZXlSV0R4aldOY1dGcVY0UGJvZWcwUTBVaXBodk8xTzFMKy9NcWhtalJ2WFFULzdGbTdtUmRUTWloL1B4cGFzZkJ6UHIwSnB0UlYybHhjNnRSSXBDVWFNRzVLTVc2Y01SaG9IOVhVWlhvK3V4eUFScFhUWDNRRHJ1bi9DVjF2ZDRUYSt1bHJZZDI2QllVNzRwMHNSZFJkRCs4VUhYRitDd29QWG8rdHhzR1dVRWxScUdPY3RETHBkNC9wUElEb0NiNFpEUkVUUmgwRWlpdWx2bUF1RktmYnFKemJqcTdkd1hRa2lJbXJDSUJIRkJJMFdocHR2RDdwZDQ4WjE4RFhVaDZBaUlpTHFhUmdrb3B4aDlqd0lCc1BWVDJ4R3ROdUMyN09EaUlnaUZvTkVsQk1NQmttREorMWJOOEJiWFhuMUU0bUlLS0l4U0JDTXR5eUF3aGdUVkJ2UjQwYmp1bitHcUNJaUl1b3BHQ1FJZ3NFSXcvekZRYmV6NzlrR1QwbFJDQ29pSXFLZWdrR0NBQUNHRzIrRklqNHh1RWFpQ09zbi94dWFnb2lJcUVkZ2tDQUFnS0RSSUdiaHZVRzNjMlovQTFkT2RnZ3FJaUtpbm9CQmdwcm9aM3dQcWo3OWdtNVgvL2UvUVBSNFFsQVJFUkYxZHd3U2RJVlNpWmpGL3hGME0yOVpDUmVwSWlLS1Vnd1MxSUoyMHJWUUQwb1B1bDNqK28vaHE2MEpRVVVValJRcUFUNGZ0d0tpeU9menFhQlFDZUV1bzFNWUpLZ2xRVURNM2ZjSDNVeDBPTkR3OFFmeTEwTlJTUk9qaE5QSkhSb3A4am1kWm1oTXluQ1gwU2tNRXRTS0puTXN0R01uQnQzT3NYOFgzTG1uUWxBUlJSdFRxZ2ExbHJSd2wwRVVjcldXTkpqNmE4SmRScWN3U0ZCQXB2c2VnYUFLL3RaeS9ZZnZBajVmQ0NxaWFKS1VvWWZWTXhpTnRsN2hMb1VvWkJwdHZXRDFERVpTaGo3Y3BYUUtnd1FGcEV6cEM0T0ViY1k5RnkvQXRtMVRDQ3FpYUtKUUMrZzN4WXppMGtrTUV4U1JHbTI5VUZ3NkNmMm1tS0ZROSt3eEVvSW9pbUs0aTZEdVNYUTZVUDM4RS9EV1ZBZlZUdERxa1BqYkZWQW1KWWVvTW9vV2pXVnVGQitzUjR6cVBPSmpDNkRWMWtPaDRGUmo2cGw4UGhXY1RqTnFMV213ZWdhajN4UXpqQ25xY0pjbGlTQUlUZW1IUVlMYTVmaG1IeXh2dnhGME8wM21XTVQvOUJWQTZObEptOExQNXhaUmRkcU9oaUlYWEExZStEejhrVVU5azBJbFFHTlN3dFJmZzZRTWZZKytFOEVnUVIwbmlxajkzWC9EZGZwNDBFM05QL3d4OUxQbWhxQW9JaUlLcCtaQmdtTWtxSDJDQU5QOWp3R0s0UCtxTkh6MFBydzFWU0VvaW9pSXVnc0dDYm9xVmI4Qk1NeTlMZWgyb3NPTyt2ZFhBcnpwUlVRVXNSZ2txRU5pRnR3TFJXeDgwTzFjT2Rtdzc5MGVnb3FJaUtnN1lKQ2dEaEVNQnBnZitrOUpiUnRXdjhmbHM0bUlJaFNEQkhXWWRzSVU2SzY5UHVoMm9xMFI5WC9sSXc0aW9rakVJRUZCTVMxNURBcHpiTkR0bkVjUHcvYlZoaEJVUkVSRTRjUWdRVUZSeEpoZ2Z1Z0pTVzJ0Ly9nclBBWG5aYTZJaUlqQ2lVR0NncWFkT0JXNnFUT0NiaWQ2UEtoYnVReWl3eDZDcW9pSUtCd1lKRWdTMDVMSG9EQUYvNGpEVzFhQytnL2ZDVUZGUkVRVURnd1NKSW5DWkliNXdjY2x0WFhzM1FISDNoMHlWMFJFUk9IQUlFR1NhYStaQnQyVTZ5UzFyZi9mL3c5dldZbk1GUkVSVVZkamtLQk9NZDMvSXlqaUU0TnVKem9kcUh2N0RZZ2Vkd2lxSWlLaXJzSWdRWjJpTUprUis4UnprbmI1OUZ5OGdJYS9yd3BCVlVSRTFGVVlKS2pUTk1OSEltYlJEeVMxdFcvL0V2WnRtMlN1aUlpSXVncURCTW5DT0g4eE5KbGpKYld0Lzl1N2NKM0trYmtpSWlMcUNnd1NKQStGQXJHUFB5dHAxVXY0ZkxDc2VCM2Vpakw1NnlJaW9wQmlrQ0RaS0dMakVmdjRmMGthTCtGcnRLTHVENjlDdE50Q1VCa1JFWVVLZ3dUSlNqTnFISXp6RjB0cTZ5a3BndVZQdndkOFBwbXJJaUtpVUdHUUlObkZMTHdYNnFFWmt0bzZqMlhCK3NtSE1sZEVSRVNod2lCQjhsTXFFZnZqNTZTTmx3RFF1SEVkN0h1M3kxd1VFUkdGQW9NRWhZUXlJUWx4ejd3RVFhV1MxTDcrdmJmaE9uRkU1cXFJaUVodURCSVVNdXIwRVRBL3ZGUmFZNjhYZFgvOExkem56c2hiRkJFUnlZcEJna0pLTi8wR0dHKzdVMUpiMGVWRTdlOS9CVTlodnJ4RkVSR1JiQmdrS09SaTdsb0M3WVFwa3RxS3RrYlV2dkZMcmpGQlJOUk5NVWhRNkFrQ1loLy9MNmhTQjBwcTdyUFVvdmIxbCtHcnJaRzNMaUlpNmpRR0Nlb1NnazZIdUdkL0pua21oN2V5SExWdi9BSytScXZNbFJFUlVXY3dTRkNYVVNZbEkrNXA2VE01UE1VWFVmZjdWeUE2SERKWFJrUkVVakZJVUpkU0R4MEI4eU5QU1c3dnpzdEYzUjkvQTlISk1FRkUxQjB3U0ZDWDAwMmJDZE9TUnlXM2Q1M0tRZTBidjRCb2E1U3hLaUlpa29KQmdzTENNT2MyeE54NW4rVDI3ck5uVVBQYXorQnJzTWhZRlJFUkJZdEJnc0xHZVB0ZE1OeXlRSEo3ejhVTHFQMzFTL0RXVk10WUZSRVJCWU5CZ3NKSEVHRDYvb1BRejVvanVRdFBhUkZxZi8wQzE1a2dJZ29UQmdrS0wwR0ErY0Vub0p0eW5lUXV2RlVWcVBuMUMvQVVGOHBZR0JFUmRRU0RCSVdmUWdIemo1NkZkc3hFeVYzNDZtcFIrNXNYNGM3UGs3RXdJaUs2R2dZSjZoWUVsUXF4VHowUDlmQ1JrdnZ3V1J0USs5dWZ3M1VxUjhiS2lJaW9QWUlvaW1LNGl5QzZUTFRaVVB2N1Z6cTM2NmRDQWRPU1IyR1lQVSsrd29pSXFJa2dDRUxUMXd3UzFOMklEZ2ZxM25vTnJwUEhPdFdQL25zM3c3emtNVUNwbEtreUlpSUNHQ1NvQnhEZExsais5Q2FjV1Y5M3FoOU54aWpFTG4wZUNwTlpwc3FJaUloQmdub0dyeGVXVlN2ZzJMZWpVOTBvZS9WRzNMTS9nNnAvbWt5RkVSRkZOd1lKNmpsRUVRMS9leGUycnpaMnFodEJwMFBzNHorQmRzSmttUW9qSW9wZURCTFVzNGdpckd0WG8vSHpOWjNyUnhBUWM5Y1NHRzlkQkZ6NWI0Q0lpSUxFSUVFOVV1UEdkYkQrODROTzk2T2RPQlhtaDVkQ0VXUHFmRkZFUkZHSVFZSjZMUHVPemFqLzRNOUFKLy9hS3VJVEVQdllNOUJranBXcE1pS2k2TUVnUVQyYTgrZ2hXUDcwSmtTSHZYTWRDUUtNdHl5QWNmRi9RRkNwNUNtT1pDZmFiV2pjK0JtYzJRZmhyU2lENkhTRXV5VHFJRUdyZ3pJNUJkb0pVMkNjdHdDQzNoRHVra2dtREJMVTQzbUtMNkp1K1c5azJheExsVFlZc1UvOEJLbysvV1dvak9Ua09ua005ZSt0Z0thUEh2cVJxVkFsbUNCb3VDNUlUeUc2dlBEVU5NQitxaEN1VWp2TUR6L0p1NEFSZ2tHQ0lvTFAyZ0RMaXRmaE9uMjgwMzBKR2cxTTl6MEMvYXk1SElqWlRiaE9Ib05sNVd1SXZXazhOUDBUd2wwT2RaS3JxQWFXelVjUSsrT1hHQ1lpQUlNRVJRNnZGdzJyVjNWNmV1aGwyZ21UL1FNeFRiR3k5RWZTaUhZYnFuLzJGTXl6aGtEVEx6SGM1WkJNWEVVMXFOOTFEb20vK1I4KzV1amhtZ2NKYnRwRlBadFNDZFA5UDRMNW9TZGtXUXJibWYwTnFsOTZHbzVEK3pzOW9KT2thOXo0R1RSOTlBd1JFVWJUUHdHYVBubzBidndzM0tXUWpCZ2tLQ0xvYjdnSjhjLy9TcFlwblQ1TExTd3JYa2Z0c2xmZ0xTdVJvVG9LbGpQN0lQUWpVOE5kQm9XQWZtUXFuRWUrQ1hjWkpDTUdDWW9ZbWhHamtQREttMUNseXJNVXR1dkVFVlMvOUNTc2ExZERkRGxsNlpNNnhsdFJCbFVDMS9tSVJLb0VFN3dWcGVFdWcyVEVJRUVSUmRtck54TCsrdzNvcjc5Umx2NUVqd2VONno5QjlRdEw0VHh5U0pZKzZlcEVwNE96TXlLVW9GRkNkSEFLYnlSaGtLQ0lJK2gwTUQveUpHS1gvaFNDd1NoTG45NnFDdFF0L3pYcWx2OGEzc3B5V2Zva0lvb0VEQklVc1hTVHB5UHh0ZitCSm1PVWJIMDZqeHhDOVF0TDBiaitFNGdldDJ6OUVoSDFWQXdTRk5HVUNVbUlmLzVWeE54OXZ5eXpPZ0JBZEx0Z1hic2ExVDk5QXZiZFh3RmVyeXo5RWhIMVJBd1NGUGtVQ2hodnV4TUpMNzhCWlVwZjJicjFWbFdnZnRVS1ZEMy9CQno3ZGpCUUVGRlVZcENncUtFZWxJN0VYeTJIZnRZY1dmdjFWcFRCOHM0ZlVmM1NrM0FjMkEzNGZMTDJUMFRVblRGSVVGUVJkRHFZZjdnVWNVOCtENFV4UnRhK1BhWEZzUHo1VFZULzdDazR2dG5IQmEySUtDb3dTRkJVMGw0ekRZbHYvQW42NjJmTDNyZW51QkNXdDk5QTljK2ZoalByYXdZS0lvcG9EQklVdFJTbVdKZ2ZlUW9KUC84dFZQM2xXY1NxT1U5aEFlcmUraTJxZi80TTdEdTNjUHRySW9wSURCSVU5ZFREUmlMeDFlVXczZnNRQksxTzl2NDloZm1vZjM4bEtwOStDQTJyVjhGVFdpejdleEFSaFlzcTNBVVFkUXRLSlF5M0xJQjJ5Z3hZVjYveWI5b2xNOUZtZzIzenYySGIvRzlvTXNmQ01Qc1dhTWRQbG0xYUtoRlJPREJJRURXalRFaEU3SlBQUTVlVGhZWVAzNFczb2l3azcrTTZlUXl1azhlZ2lFK0U0WHMzUVQ5ekxoUng4U0Y1THlLaVVPS2pEYUlBdEdNbUl2RzFGVEF1dUFlQ0tuUjUyMWRiRGV2YWoxRDU3TU93ckZ3RzE4bGpYSStDaUhvVTNwRWdhb09nMFNCbTBRK2duekViamVzL2huM1A5dEROd1BCNjRUaTRGNDZEZTZFd3hVSTdhU3AwMTB5REptTTBIMzBRVWJmR0lFRjBGY3BldldGKzVDa1licjBUalovOUU0NnY5NFIwU3FldndRTDdqczJ3NzlnTVJZd0oyb21YUWtYbVdJWUtJdXAyR0NTSU9ralZweDlpLy9Nbk1ONjJHTlpQUC9LdkVSRmlQbXNEN0x1MndyNXJLeFRHR0dnblRJRjI4blJvTXNlRzlKRUxFVkZIOFNjUlVaQlVxV21JZS9wRnVQUHowTGgyTlp6SHNycmtmWDJOVnRqM2JJTjl6ellJQmdPMDQ2ZEFPMjRTTkpsam9ZZ3hkVWtOUkVUZnhTQkJKSkY2NEJERS9lUmx1TStlZ1hYdGFyaE81WFRaZTRzMkd4ejdkdmczQ3hNRXFOTUdRek5xSERTanhrRTlMQU9DU3QxbHRSQlJkR09RSU9vazlkQVJpSC9oVmJoTzVhQngvY2R3blQ3UnRRV0lJdHo1ZWY0N0pGK3NoYURSUUowK0F1cWhJNkFabWdGMStuQUlCbVBYMWtSRVVZTkJna2dtbXBGam9CazVCcDdDQXRpKzJnREh2cDBRWGM0dXIwTjB1ZUE2bGVNUE5nQWdDRkQxVFlWNldBYlVRNFpEUFhBd2xIMVRPY2FDaUdUQm55UkVNbE9scHNIODBCTXczZk1BN0h1MndmYlZSbmpMUzhOWGtDakNVM3dSbnVLTHNPL1k3RCttVkVMVlB3M3F0RUZRcFEyR2FzQmdxUG9Qa0gxSFZDS0tmQXdTUkNFaUdJd3czSFE3REhQbnczWDhDR3hmYmZBUHpPd091NEY2dmZBVW5JZW40RHlBYlUySEZTWXpsQ245b09yYkg4bysvYURxMHgvS2xMNVFKdldDb05hRXIxNGk2cllZSkloQ1RSQ2dHVE1CbWpFVDRLMG9nMjNiSnRoM2JZVm9hd3gzWmEzNEd1cmhhNmlIKyt6cFZxOHB6TEZRSnZhQ0lyRVhsSmYrVVNRa1FoRWJCNFVwRmdxVDJUOTdSQkRDVURrUmhRdURCRkVYVWlhbndIVHZRNGk1OHdkdzdOOEYrNjZ0Y09mbGhydXNEdkhWVytDcnR3QVh6clY5a2lENEE0VXBGZ3F6R1lMZUFFR3JnNkRUUTlEcG9kRHBJZWd1ZmEvVytCZllVaWdnS0pXQVVnVW9GUkFVWEhTTHFDZGhrQ0FLQTBHamhYN1dYT2huellXM3JBVDJBN3ZnMkxjelpKdUVkUmxSdkJJNHVGczZVVlJna0NBS00yVktYOFFzdkJjeEM3NFBkOTYzY096YkJjYzMrK0Jyc0lTN05DS2lxMktRSU9vdUJNRy8va1A2Q0ppV1BBclgyZE53Wm4wTjUrR3Y0YTJxQ0hkMVJFUUJNVWdRZFVjS0JUVERNNkVabmduVHZUK0VwekFmanNNSDRNeitCcDZMRjhKZFhZOHg1NFUxQUlERk00YmhSN2VPRFhqT094dU80Vjk3L09OVXR2N3VyaGF2aWFLSTdVY3ZZbXQyQWM2VjFNRnFkMEd2VlNFdDJZeVpZMUt4Y1ByUWdIM21sZFJoelo1Y0hNMnJRSjNWQWFOT2phSDk0akZ2OG1CY1A3ci9WV3Q5K09iUmVIL3pDV3pOemtlZDFZa2xONDdFL1RkbXR2dFpkeDh2d2hjSDg1QmJWQXVIeTRQZThVYmNNRFlWOTk2UWdRKzJuR2p6TTE1V1VtM0YrZ1Bua0gyMkhLVTFqZkQ2Uk1USDZKQ1psb2hicHd6R3VDSEo3YjQvUlM4R0NhTHVUaENnR2pBSU1RTUdJV2JSRCtDcnE0WHI1RkU0angrQjYvaFJQZ0lKRVp2VGcxOTh1QTlIODFyZURiTGEzVGhaVUkycWVudkFJUEd2UGJuNHk2WWMrSHhYcHZuVzIxeklPbHVPckxQbG1EMCtEYy9mZlEyRWRtYTNMUDgwQzF1eThqdFVweWlLZUdQTklYeVZYZERpZUVtMUZhdTNuOGJSdkFxazk0dHZ0NC9QOXAvRE94dU93ZVAxdFRoZWFiRmhaNDROTzNNS2NmT2tRWGhtMFVRb0ZaeVZReTB4U0JEMU1JcTRlT2ltM3dEZDlCdjhpMDFkdk9BUEZXZE93SDMyREVTN0xkd2xSb1Qzdmp6ZUZDSnV2ellkTjQ0ZkFLTk9qZXA2QjQ2ZXIwRDIyZkpXYmJabUYrQ2REY2NBQU9PR0pHUHhqR0hvazJCRVRZTUQvLzQ2RDd1UEYySGJrUUlNU2pIam5wa2pBcjV2WG1rZGp1WlZZT0gwb1pnN2NTQWNMZy9FZHRZZStkdTJVMDBoSXIxdkhPNlpOUUlEZTV0UjMrakN4a1Buc2UzSVJad3ZiVHRzYmo2Y2o1V2ZId0VBSk1jWmNNL000Y2dZa0FpbFFvRUxaUmFzM1p1THM4VzErUEx3QmVpMUtqd3hmMXpIL2dWUzFHQ1FJT3JKQk1HL01tWGFZQmh2dXhQdytlQXBLb0FyOXpUY3VhZmcrdllVZkxYVjRhNnlSOXFWVXdnQW1KN1pEMC9lTWI3cCtJQmtNOGFuSjJQSjdKRXR6cSszdWZEMittd0F3RTJUQnVJbmQxN1R0S1RHZ0dRenhnMUp4dTgrL2diYmpoVGduenZQWU1HMG9kQ3FXMDkxUFhMT0h5STY4Z3U3MG1MRFAzYWNBUUJrcGlWaTJhT3pvRllwbWw0Zk03Z1hVdUtOV0wyOTlib2dBRkJuZFdMRnBab0hwY1RpemNkbXdXUzRzdkRZNEQ2eG1EbW1QMzcrd1Y1a25TM0h1bjFuTVcveUlBenNIWHZWMmloNktLNStDaEgxR0FvRlZBTUd3WERqUE1RKzhSeDYvZkU5SlAzaEw0aDk4bmtZNXkrR1p0UjRiam5lUVRhbkd3QmcwZ2RlMFZPbGJQbmpjOFBCUE5pY0hzUWF0WGp5amdrQjErVzYrL3BoQVB5UFIzSXVWQWJzVjYxUzRQNGJSd1o4N2JzMkg4NXZlaHp4OU1LSkxVTEVaVXR1ekVUdmVFUEE5bDhjeklQVDdRVUEvTCs3cm1rUklpNVRLUlY0ZHRIRXBrY3hHdzZlNzFCdEZEMTRSNElva2drQ2xFbkpVQ1lsQTlkTTh4OFRSWGlySytFcE9BOTNmaDQ4eFlYd2xoYkJVMVlDZUwzaHJiY2JHZFl2QVNjTHFyRGoyRVZNR05vYk40eE5iZmY4UTduK05VREdET3FGNm5wN3dIT1V6Y0xIaFRJTHJobVcwdXFjekxRa3hMUVJYcjdyOHFPWGdiMWpNU2dsOEYwQ3BVTEErQ0c5OGVYaDFvTjBzeTQ5bmhuY0p4WkQyeGxIMFR2ZWlCR3BDVGg5c1JvNUY2bzZWQnRGRHdZSm9talRMRnhvSjA2OWN0enJoYmV5SEo2U0luaEtDdUV0TFlhM3NoemVxZ3A0YTZvQW42L3RQaVBRby9QRzRQbFZ1K0IwZS9IYVA3N0dSOXRQNDQ1cFF6QjdmQnIwbXRZL09ndks2d0VBZTA0VVljK0pvcXYyMzJCekJUemVQNm5qRzZkZHJHZ0FBS1QzaTJ2M3ZCaTlPdUR4d3NwTDdmdTJQeGdUQUFiMk51UDB4V3BVMUhXL3BkMHB2QmdraU1oUHFmUnYwSlhTRjlvSmsxdSs1dlhDVzFzTmIzVWxmSlVWOEZaWHdGdFRmV2tWeTdxbTFTd2phYUJuWmxvaTNsNTZJLzc4NzZQSVBsZU8vSElMM2xxWGpmZStQSTd2ejhyQTRobkRXc3hnYUhTNGcrci91ek1rTHRNRkNDbHRhYkQ3dzBoYmoxK3V4bnFwZlZ0QkkxQmRkcWRIMG50UjVHS1FJS0tyVXlxdlBDSVozdlo2QnFMYmRTVlUyQm9oT2gwUUhYYUlkanQ4RHJ2L2E0Y0RvdE1PZUx3UXZSN0E1NFBvOFFBK0wwU3ZGL0I2NFRwNVROYnkyOXR3dGIzWEJ2WTI0L1ZIcnNmWjRscDhjZkE4dGgwcGdOWHV4cXBOT1RoWlVJVlhsa3h2R2d1aFZhdGdjN3B4KzdYcExRWm5odExsOTNaNzJyOWI1RzRudERRNjNCMEtCdzZYLzV5T1BuYWg2TUVnUVVTeUVkU2FwcDFCTzZQOC9qdGtxVWVqVXNMbDhjTHFDUHdZQVFCcUdnS1BaMmh1YUw5NFBMdG9JaDZZazRsbGF3N2hjRzRaRHB3cXdjRXpKWmlhMFJjQWtCeW5SMzY1RzZYVlZsbHE3NGc0b3c2VkZodUtxaHJhUGErdG1sSVNqTWdycVVOZWFkMVYzeXYvMHFPYi9ra2NyRXN0Y2RZR0VVV3NCTE1PQUhDdUpQQXZTby9YaDZONWdXZFBCT3pQcE1NTDkxeDU3SE82c0ticDY4eTBKQUJBem9WS1dCcWRVc29OMnJEKy9yRU5KL0tyVU5QZ0NIaE9uZFhaNW1jY2YybTF5dHlpV3VRalE3RTFBQUFHYkVsRVFWU1h0NzNXUkhsdEk4NWMrcXlUaHZYdVRNa1VnUmdraUNoaURiczBFeUd2cEE3SEEweTMvR2pIYWRSYUEvOENQbHRjRy9DNHE5bGpCS1B1eXRpQ215WU5CQUE0M1Y3OFllM2hOc2RBMURRNGNEaFhubDFlWjQ3eEw3ZnQ4ZnF3WW4xMnE4YzBQcCtJNVo4ZWhzc1RlRGJPL0tsRG9MZzB6bVBabWtOTlUxNmI4M2g5V1A1cEZrUlJoRmF0eFB5cFEyU3BuU0lISDIwUVVjU2FNMkVnZGgvM3o2RDQ1ZC8yNDZHYlJtUFV3Q1RZbkc1c3pjckhGd2ZQWTBDeUdSY3I2bHUxWGJweUc2YVA3SWNaby9zakxka0VsVktCb2lvclZtOC9CY0MvdnNLMGtYMmJ6czhZa0lqWjR3ZGcyNUdMMkgrcUJFdFhic09pNlVPUjNqY09Db1dBc3BwR0hNb3R3NWFzQXR4eGJUb21CWmo2Mlo1Vm0zTHcrWUU4TEx4dUtCNmFPd29BY1Azb1ZIeTg2MXZrbGRSaDc0bGl2UGorYml5ZU1ReTk0Z3dvcWJKaXpaNXZjU0svQ2lOU0U1cnVLRFRYTnpFR0Q4N0p4UHViVHlDM3FCYVB2N1VWZDg4Y2pvelVSQ2dVQWk2VVdmQ3ZQYmxOb2VxcEJSTVFhOVFHVlRkRlBnWUpJb3BZVXpQNk5QMXlyN2U1OE5hNnJCYXZMNWlXRHBWU0VUQkkrSHhpbTFNNVZVb0ZubGs0c2RWNGdXY1hUWUxWN3NiQk02WElLNm5Ec2pXSFdyVVZCQ0FsSWZBQ1VlMVpmeUFQRHBjSDYvYWViUW9TU29XQWwrKzdGcys5dXhPVkZudlRmaDdOUFg3YldGUlo3QUdEQkFCOGYxWUdHaDBlZkxMN0RFcHJHdkhXdXV4VzV5Z1ZBaDZiTnhaekp3NE11bTZLZkF3U1JCVFJmbnJYWkdTa0ptSnpWajR1VnRUREo0b1kyRHNXQzZhbFkrN0VnVTE3WTN6WFMvZE94ZmFqRjNHMnVCWjFWZ2RVU2dXUzR3d1luNTZNQmRPR0lyVlg2MEdIV3JVU3J6NXdIWFlmTDhTV3JBTGtGdGVnd2VhQ1ZxMUU3M2dqUmc5S3dzMlRCclc3K0ZOYmJwODZCSjkvblljN3BxVzNPTjQzTVFidlBEMFgvOWg1QnZ0T0ZxT2l6Z2FkUm9tTTFFVGNQWE00eGcxSmJsb0dPOURLbDRJQVBITExhTXdZM1Evcjk1OUR6b1ZLVkZuc0VBUUJLZkZHakU5UHhzTHBnVDh2RVFBSVludTd3UkFSaFVINS9YZWc5OU8zaHJ1TWlQSEszL2RqNzRsaTlJclY0Nk1YYnd0M09TaC9hd042ZjdnKzNHVlFKd2pOdHEvbFlFc2lvZ2dtaXNDM2hmNHhEZ09TeldHdWhpSVJnd1FSVVFUTE9sdUdTb3QveGRIeDZaeTZTZkpqa0NBaTZzRyt5aTVvYzNYT1Nvc05iMzNtSHgraFZTc3haMEphRjFaRzBZS0RMWW1JZXJCbC96cUUxZHRQWSs3RWdjaE1TNFRKb0VHOXpZV2plUlg0YlArNXB2MDBIcHc3Q2drbVhaaXJwVWpFSUVGRTFJTUpBSXFxR3ZEKzV1TUJYMWNvQkN5WlBSS0xad3pyMnNJb2FqQklFQkgxWUN0K1BCdGJzdkp4UEw4S3BkVlcyRjFlNk5SS3BDUVlNVzVJTW02ZE1oaHBIR1JKSWNRZ1FVVFVndzN0Rnk5cFhRb2l1WEN3SlJFUkVVbkdJRUZFUkVTU01VZ1FFUkdSWkF3U1JFUkVKQm1EQkJFUkVVbkdJRUZFUkVTU01VZ1FFUkdSWkF3U1JFUkVKQm1EQkJFUkVVbkdJRUZFUkVTU01VZ1FVYmNqYUhVUVhkNXdsMEVoSUxxOEVIVGNoVFNTTUVnUVViZWpURTZCcDZZaDNHVlFDSGhxR3FCTTdoUHVNa2hHREJKRTFPMW9KMHlCL1ZSaHVNdWdFTENmS29SMi9PUndsMEV5WXBBZ29tN0hPRzhCWEtWMnVJcHF3bDBLeWNoVlZBTlhtUVBHV3hlR3V4U1NFWU1FRVhVN2d0NEE4OE5Qd3JMNUNNTkVoSEFWMWNDeStRak1QMXdLUWFjUGR6a2tJMEVVUlRIY1JSQVJCZUk2ZVF6MTc2MkFwbzhlK3BHcFVDV1lJR2lVNFM2TE9raDBlZUdwYVlEOVZDRmNwWGFZSDM0U21zeXg0UzZMWkNBSWd0RDBOWU1FRVhWbm90Mkd4bzJmd1hua0czZ3JTaUU2SE9FdWlUcEkwT21nVE80RDdmakpNTTViQUVGdkNIZEpKQk1HQ1NJaUlwS3NlWkRnR0FraUlpS1NqRUdDaUlpSUpHT1FJQ0lpSXNrWUpJaUlpRWd5QmdraUlpS1NqRUdDaUlpSUpHT1FJQ0lpSXNrWUpJaUlpRWd5QmdraUlpS1NqRUdDaUlpSUpHT1FJQ0lpSXNrWUpJaUlpRWd5QmdraUlpS1NqRUdDaUlpSUpHT1FJQ0lpSXNrWUpJaUlpRWd5QmdraUlpS1NqRUdDaUlpSUpHT1FJQ0lpSXNrWUpJaUlpRWd5QmdraUlpS1NqRUdDaUlpSUpHT1FJQ0lpSXNrWUpJaUlpRWd5QmdraUlpS1NqRUdDaUlpSUpHT1FJQ0lpSXNrWUpJaUlpRWd5QmdraUlpS1NqRUdDaUlpSUpHT1FJQ0lpSXNrWUpJaUlpRWd5QmdraUlpS1NqRUdDaUlpSUpHT1FJQ0lpSXNrWUpJaUlpRWd5QmdraUlpS1NqRUdDaUlpSUpHT1FJQ0lpSXNrWUpJaUlpRWd5QmdraUlpS1NqRUdDaUlpSUpHT1FJQ0lpSWlJaUlpSWlJaUlpSWlJaW9tandmN3ovVzhDR3h6dXNBQUFBQUVsRlRrU3VRbUNDIiwKCSJUaGVtZSIgOiAiIiwKCSJUeXBlIiA6ICJtaW5kIiwKCSJWZXJzaW9uIiA6ICI1Igp9Cg=="/>
    </extobj>
    <extobj name="C9F754DE-2CAD-44b6-B708-469DEB6407EB-6">
      <extobjdata type="C9F754DE-2CAD-44b6-B708-469DEB6407EB" data="ewoJIkZpbGVJZCIgOiAiMTc2MDAzODkyMzkzIiwKCSJHcm91cElkIiA6ICIxMTEzNTMyOTc4IiwKCSJJbWFnZSIgOiAiaVZCT1J3MEtHZ29BQUFBTlNVaEVVZ0FBQWh3QUFBTDVDQVlBQUFEN2QvMU5BQUFBQ1hCSVdYTUFBQXNUQUFBTEV3RUFtcHdZQUFBZ0FFbEVRVlI0bk96ZGVYeFU1YjAvOE0rWk5abnNDZG5KSHBhd2hiQ29nQWlpb3FLQzROYmFhdTF0cTcyM3RkYmJlcnYzdHZXMjE5WmY2N1cydDdXdFhsdDN3UVdYSWlpS2dPd1FJSkNFaE96N1B2dGsxdlA3SXhBU00xbk9aRTVtTXZONXYxNitDRFBuZTg1M0pwajU1SnpuZVk0Z2lxSUlJaUlpSWo4VEJFRzQrTFVpa0kwUUVSRlJlR0RnSUNJaUl0a3hjQkFSRVpIc0dEaUlpSWhJZGd3Y1JFUkVKRHNHRGlJaUlwSWRBd2NSRVJISmpvR0RpSWlJWk1mQVFVUkVSTEpqNENBaUlpTFpNWEFRRVJHUjdCZzRpSWlJU0hZTUhFUkVSQ1E3Qmc0aUlpS1NIUU1IRVJFUnlZNkJnNGlJaUdUSHdFRkVSRVN5WStBZ0lpSWkyVEZ3RUJFUmtld1lPSWlJaUVoMkRCeEVSRVFrT3dZT0lpSWlraDBEQnhFUkVjbU9nWU9JaUloa3g4QkJSRVJFc21QZ0lDSWlJdGt4Y0JBUkVaSHNHRGlJaUloSWRnd2NSRVJFSkRzR0RpSWlJcElkQXdjUkVSSEpqb0dEaUlpSVpNZkFRVVJFUkxKajRDQWlJaUxaTVhBUUVSR1I3Qmc0aUlpSVNIWU1IRVJFUkNRN0JnNGlJaUtTSFFNSEVSRVJ5WTZCZzRpSWlHVEh3RUZFUkVTeVkrQWdJaUlpMlRGd0VCRVJrZXdZT0lpSWlFaDJxa0EzUUVUa1QzYVhGUWNhWDhPNXJrL1JhMnVGMDkwZjZKYUlKRk1ySTVBWW1ZRTV5YXV3TXZ0T2FGVzZRTGMwYVlJb2ltS2dteUFpOG9mYTNoTjRwK0p4RklneEtOSGtJVmtSQjQzQTM2dG8rbkdJTG5SNURDaDExS0ZHTU9HV29rZVFuN2drMEcxSkpnaUNNUGcxQXdjUmhZTGEzaE40NjlSUHNVVzNBcm1xNUVDM1ErUTM5YTR1dkdFOWlNM0Z2MERlTkFzZFF3TUh4M0FRMGJSbmQxbnhUc1hqdUUxM0JjTUdoWnhjVlRLMjZGYmc3WXJIWVhkWkE5Mk96eGc0aUdqYU85RDRHZ3JFR09Tb1VnTGRDcEVzY2xYSktCQmpjS0R4dFVDMzRqTUdEaUthOXM1MWZZb1NUVjZnMnlDU1ZZa21EK2U2RGdTNkRaOHhjQkRSdE5kcmEwV3lJaTdRYlJESktsa1JoejViYTZEYjhCa0RCeEZOZTA1M1AyZWpVTWpUQ0NvNDNMWkF0K0V6Qmc0aUlpS1NIUU1IRVJFUnlZNkJnNGlJaUdUSHdFRkVSRVN5WStBZ0lpSWkyVEZ3RUJFUmtld1lPSWlJaUVoMkRCeEVSRVFrT3dZT0lpSWlraDBEQnhFUkVjbU9nWU9JaUloa3g4QkJSRVJFc21QZ0lDSWlJdGt4Y0JBUkVaSHNHRGlJaUloSWRnd2NSRVJFSkRzR0RpSWlJcElkQXdjUkVSSEpqb0dEaUlpSVpNZkFRVVJFUkxKajRDQWlJaUxaTVhBUUVkRzBWOXRtQ0hRTE5BNVZvQnNnSWhxYkNLZmJEcGZIQ2JmSEFiZm91dkMxRTI3UkNaZkhHZWdHS1lEMmxqWGoyWjFsYU9rMjQ0UEg3Z2gwT3pRR0JnNGlDZ2lYeDQ0K1d4djZiRzB3OUhmQzZqVEE2akRBNHRRUCs5UHFOTUFqdWdQZExnV3Bpc1lldEhTYkE5MEdUUUFEQnhISnhpTzYwR1ZwUktlNURyMjJWdlJkK0svWDFnYXp2U2ZRN1JIUkZHTGdJQ0svY0xydDZERFhvTTFValhiVGViU1p6cVBUVWdjM0wza1FFUmc0aU1oSEZvY2VEZnBUcU84N2hRYjlhWFJaNmlHS1lxRGI4b3Nlb3cxdkhUaVBJK2ZhMGRKdGdzdnRRWHgwQk9abEorSHVkVVVveklnZlVkUGFZOGIyZytkeG9yb0RiYjBXdUQwaUVxSWpNRDhuQ1RkZG5vL0ZCU2xlajNYZDk3Y0NBRzVmUFJzUDNGU01mV2VhOGZxK2FweHY3UU1Bek10SnduM3JGMkJlZGhJQXdPWDI0UFg5VmZqd1JBT2F1ODNRcUpTWVBUTUJuMXM3RjB0bnBVNzUvaStxYWRWajY3NHFuS3pwaE43Y2o2Z0lOV1psSm1ERFpmbTRhdUhNQ2IzMmt6V2RlR1ZQSlNxYmV1Rnd1WkdlR0kxclM3Snh4MVZ6b0ZJcXZOYU85cGlVOFJ4N3k1cng3dUVhVkRYM29kL2hRbXBDRks0dXpzTG5yeTdDYzd2T1lOdStxakgzNmV2M1B0d3djQkRSaEZnY2ZhanZPNFY2L1NuVTk1MUV0NlV4MEMzSjRwUFRUZmp0dG1Pd09WekRIdTh4MnJEdlRETnkwMkpIQkk2M0RwekgwKytkZ3N2dEdmWjRsOEdLUGFldDJITzZDVGNzeThPM3R5eUZVaUdNZXV4bjNpL0RLM3NxaHoxV2VyNFRaWFY3OFBON1YyRlIzZ3g4LzVsOU9OdlFQZmk4eSszQnlacE9uS3J0d28vdnZtTFVEM2M1OTc5dFh4WCt1dU0wUEo1TGdkTm9kZUI0ZFFlT1YzZmdtcEljZk8vTzVSQ0UwVi83dG4xVmVQcTlVOE1lYSt3MDR0bWRaMURSMUl0ZjNMdHExRnBmaWFLSTMydzlpZzlQTkF4N3ZMWEhqQmMvcXNESm1rNFVaaWFNdVE5L2ZlL0RBUU1IRVkxQ1JLZTVIcFZkKzFIWmRRQnRwcXBBTnlTN28xWHQrT1hMaHlHS0lxSWoxYmp0eXRsWU9pc1Z1Z2cxMm5yTStMQzBFUUtHZjJqc1BGYVBQNzVkQ2dCSWlkZmhyalZ6VUpTZEJLVkNnYnAyQTE3Zlg0WHFsajY4ZjZ3T2tWb1YvdTJXeFY2UGZheXFIUTJkSnR5MVppN1dGbWZCNWZiZ3c5SUdiRDl3SGk2M0IwKytlUndsaFNrNDI5Q05teS9QeDRiTDhpR0t3UDZ6elhobFR5VkVVY1FmdHBkaTVieU1FV2NENU56L0J5Y2FCb1BDNG9JVTNMNTZOdElUbzlCcjZzYzdoMnF3dDZ3WnUwc2JrSmNXaTd2V3pQWDYycy9VZCtOY2N5K3VMczdDaHN2eUVSOGRnY3FtSGp6emZobjBaanNPbHJkaS81a1dYTGtnYzdEbTc0L2NDQUI0WlU4bGRoeXRHL2JZUkQyL3Uzd3diQlJteE9PdXRYT1JteG9MbzhXQmZ4NnR4ZTdTeGpHbjIvcnJleDh1R0RpSWFKQW9ldEJvT0lOelhaK2lzdXRUOU5uYUF0M1NsT2wzdVBDYjE0NUFGRVhNaUkzRWJ4OVlpNHlrNk1IbmMxSmljVVZSeHJBekgzcXpIVTl0UHdFQXlFdUx3Mi92WDRzWW5XYncrZnowT0t4Wk5CTS9mbTQvamxkMzRNMVBxN0hoc2p6a3BzYU5PSDU5aHhFUDNGU00yMWZQSG54c2JsWWlIRTQzZGh5dFE2ZmVpcDNINmdjdlAxdzBlMllDN0U0MzN0aGZqVDV6UDhycXVsRlNPUElVdmh6N04xb2QrTU9GMTMvOXNseDg1N2JsdUhnU0l6c2xGb3NMVXZEWXEwZXd1N1FCcit5cHhLMHJaMEdyVm83b3JiS3BGN2RkT1J0ZnYvblNjWE5UWTVHVkhJdHYvK2tqQU1DSHBRM0RBc2ZGNzAxVWhIckVZeFBSWmJEaTVZOEh6dmJNejBuQzQxOWJDN1hxVXBCYWxKK010SVFvdlBoUmhkZDZmMzd2d3dVWC9pSUtleUthRGVWNHIvSi84UC8yM1k3bmpqK01nNDNid2lwc0FNQ3U0L1hRbSswQWdJZHZXemJxaDFlazV0THZhZThlcm9IZE9UQmw5NUU3bGcvN3dMbElwVlRnNFMxTEJ5OG52SGU0MXV0K0UyTWlzSG5WckJHUGI3Z3NmL0RyNkVnMTdsdS9ZTVEyMXl6T0dmeTZwazAvWmZ0LzczQU5ySFlYNHFLMGVIRFRFbmk3WW5MblZRTUJ4Mnh6NG5SZGw5ZmVZblVhL01zTkk0ODdQeWNKK2VrRGw2K3FtdnU4MXZwcTU3SDZ3Y3NnRDIxZU9peHNYSFRQdGZPUm1xRHpXdS9QNzMyNDRCa09vakJsdEhmaGROc0hPTm0yQ3ozV3BrQzNFM0NIS2dZQ1ZrWlNOQzZia3phaG11UFZIUUFHZnB1ZE5jYTEvdFNFS016TlNrUkZZdzlPMTNWNzNhWTRQOW5yTmY2YzFOakJyNWNVcG5vOVF6QXorVkk0TWxvZFU3Yi9vMVh0QUlCRmVjbm9NZHE4SGxjNTVQSkxYYnNCeTJlUGZHOUxDbE9oVVkwOExqQndxYU8yVFErRHhlNzFlVitkck9rRUFPU214aUV2emZ0WkI2VkNRRWxCS3Q0L1ZqZmlPWDkrNzhNRkF3ZFJHSEY1N0tqbzNJK1RiVHRSMjNzQ1FHak1LdkdIaTcrNUYxMllyVEVSVFYwbUFFQmh4dGdEQzRHQlN3UVZqVDNvMUZ1OFBwOFFFK0gxOGFGblZHYkVSWTY3amRQbGZaRTBPZmJmMEdFRUFPdzcwNHg5WjVxOTFnNWxHaVVNSmNWNjd3MEFZaUlIemh3NFJubGR2bXJzdlBDOXl4dzU0MmlvNkVpMTE4ZjkrYjBQRnd3Y1JHSEFaTy9HMGVidE9OYnlMbXhPWTZEYkNVb1hmM09QOVhKcWZEUm0yMEROYUI5S1EwVmMrTkMyMlYxZW4xZU1NWU5qdkczR212MGg1LzR0L2RMV1dQbnNUSTd4amp0d2JFbUhtRERUaGUvZHhVQWpsVCsvOStHQ2dZTW9oRFVieW5HNDZRMlVkKzZkMXN1REM0SUNha1VFVkFvMWxBbzFWQW8xVkFyTmhhODFhRGFVVC9vWUtxVUNMcmNIL1k2SmZ5aEVhRlN3OURzbjlFRnljYi9SUG43QUJTT3RXZ1dyM1ltTkt3cng0S2FTUUxjanljVWc0M1I1RDBFWE9VY0pTZUgrdmZjRkF3ZFJpUEdJYnBSMzdzV2h4dGZSWXZRK3dqNVlhRlU2SkVabUlsR1hpVmh0TXFJMDhkQ3A0NkRUeENGS2ZlbnJDRlVVZ05GLzFmMzU3bXNtM1V0eVhDU2F1a3lvYTUvNFhVZlRFcU5RMDZvZmRhRG1VUFVYTGovTW5CSGpjNC9CSmlVK0V2VWRUclQxVEw5N21jUkhSYURMWUVWenQybk03VVo3YmVIK3ZmY0ZBd2RSaUJCRkQ4bzZQc0xldXVmUll4My9ldnBVU3RSbElqMW1GbWJvc3BHb3kwUmlaQVlTZFpuUXFXTXhWcENZU3NYNUtXanFNdUZjY3k4YU9vM0lTWWtkdDZha0lBVTFyWHBVTmZlaHZzTXc2cFRIamo0TEtwdDZBUURMWm8rK1d1ZDBNejluQnVvN2pEaGQxd1dEeFk2NEtPMlU5ekQwY28vSEkwSXh3Y1cxWnM5TVFKZkJpalAxM2VnMTlTUFJ5eGdYdmRtT2t6WGVaOWFFKy9mZUY1d1dTelROaWFJSFplMjc4Y2RELzRJM3ovNTNRTU9HSUFoSWpzckJvclJyY2Yyc2Y4VjlTNS9BOTllOGd3ZFgvQU8zTC9nSjF1Wi9DWXZTcnNYTXVIblFxZU1RTEdFREFHNjVZbUI2cUNnQ3YzbnR5S2pqRS9yTS9VTnFDZ1kvNEI3ZmVoUlcrOGdhbDl1REo5NDREbEVVb1ZVcmNjc1ZCVEowSHhqWEw4c0ZBTmlkYnZ6dTlXT2pqdEhvTmZYajJJVVpMZjZtMDE3NnZibERiNTF3M1pwRkF5dW11dHdlUExYOUJENjdLci9ISStLSk40Nk5PbGcxM0wvM3Z1QVpEcUpwU2hROU9OUHhNVDZwZXo2ZzAxcFRvd3VRbjFpQ3ZJUVNaTWN2Z2xibGZkMkNZSmVmSG84dFY4N0NHL3VyVWRYY2g2Ly8vZ1Bjc1hvT2lySVRvVllwVWRkdXdJNmp0VmlRT3dQM1hqc2Z3TUFVMnZ1dW00OW5kNTRacUhueUE5eTVaZzZLc3BLZ1VBaW9hemRnMjc2QjFTWUI0RnUzTGduSVdRQzVGR1VuNFpxU2JPd3ViY1NCOGxaODg0KzdzV1hWTEJSbXhFT2hFTkRlYThIUnFuYnNPdDZBVFNzS3NjekxsTmpKR2pxbDlXODdUdU1MNithaHZzT0FkWXV6aHozKzlzRWFiTDV5RnI1OFlaMlJxeFptNGRWUHpxR21WWS85WjFyd2cyZjM0dmJWczVFY3IwTnJ0eGxiOTUzRG1mcHV6TTFLSER4RE1WUzRmKzk5d2NCQk5BM1Y5cDdBenVyL1JhZDU1UG9BY2t1SVRFZEI0akxrSlM1QmJrTHhoVE1Wb2VIK0RjWG9kN2p4enlPMWFPKzFESzRrT2RTQzNCbkQvdjY1dFVXdzlMdncydDVLdFBWYThPU2JJMnVVQ2dIM2J5akcrcVc1Y3JVZU1BOXZXUWF6elluRGxXMm9hZFhqOGExSFIyd2pDRUJhb2p4QmRQbWNOS1RFNjlDcHQySnZXVFAybGcyYzRSc2FPTFlmckVHL3c0VTM5MWNQQmc2bFFzQlB2N0FDMy8zTEhuUVpiSVAzZlJucTZ6Y1hvOXRnOHhvNEFIN3ZwV0xnSUpwR2VxeE4yRlg5WjFSMUg1clM0NmJGRkdKdThwVW9TcjRTS2RHNUNLWkxJZjZrVkFoNGVNdFNYRjJjaFhjTzFlQnNRdzhNRmpzMEtnV3lrbU94Y2w0R05xNG9IRllqQ01CWGIxeUkxUXN6c2YzQWVaeXU2MEszd1FaQkVKQ1dFSVdTd2hSc1hqVUxXY21oT1dCUXExYmkwUzlkaWIxbFRkaDF2QUZWTGIwd1dSM1FxcFZJVFlqQ3dyd1p1R0ZaM3BpTFkwMkdScVhFWTErNUNuOTh1eFJuNnJzaGlrQlJkdUt3YlRaZVVZQzNEOVZnMDhyaDM3dU1wR2c4L2RCNnZMeW5FcCtlYlVHbjNvb0lqUkpGV1VtNGM4MGNMQzVJR1F5ZDNsWWlEZmZ2dlZTQ0dDcjNreVlLWVRhbkNaL1UvUU5IbTdkUDBmUldBZG54OHpFM2VUV0trcTlFZktUL1Q0WDcwODkzWDRQL2pMOHIwRzFRQ1ByNUN3ZXcvMHdMa3VNaThkSVBiZzUwTy9pNS9sWDg1elc3QTkzR2hBbERSdlh5REFkUkVCTkZENDYydkkyUGE1NUR2MnZzNlh2K0VCK1pocEwwRzFDY2ZqM2lJa2JlQUl3b25JZ2ljSzVwWUF4RzlnUm1MZEhZR0RpSWdsU0h1UVp2Vi93V3JjWnpzaDVIcGRCaVhzcFZLTW00RVRueGl5YTBhaVZST0RoZTNZNHV3OERNbDVMQzhKN1M2ZzhNSEVSQnh1V3g0NU82NTNHZzRUVlpMNThrUitYZzhxd3RXSkM2YnRyT0xDR2FqQTlQTk9DYWtoeXZ5NmQzR2F4NDhxMkI4UnRhdFJMWExja1p1UkZKd3NCQkZFVHEra3J4YnNVVDZMVzF5SGFNL01TbFdKRjlCd3FUbGlGVUIzOFNUY1RqMjQ3aXhZOHFzSDVwTHVibkpDRkdwNEhSNnNESm1rNjhkZUQ4NFAxUzdsdS93T3ZDWUNRTkF3ZFJFTEM3ck5oWi9iOG9iZDBoeS80VmdncUwwcTdCRmRtM0l6VTZYNVpqRUUwM0FvRG1iaE9lM1ZubTlYbUZRc0E5MTh6RDdhdG5UMjFqSVlxQmd5akFtZzNsZVAzc0w2RzMrWDhsUnFWQ2plVXpOMkZWOXAySTFrNzh0dXRFNGVDcGIxeURYY2ZyVVZiZmpiWWVNMndPTnlMVVNxUWxSbUZ4UVFwdXVqeC9Ra3ZjMDhRd2NCQUZpRWQwWTIvZEM5aGIvd0pFY2V3N1ZrcWxFRlJZbW5rVFZ1ZmVqUmp0alBFTGlNTFFyTXdFMmRZSG9aRVlPSWdDb00vV2hqZk8vc292dDFVZlNoQVVXSngrUGRiazNZTzRDSTZxSjZMZ3djQkJOTVZPdDMrQTl5cWZoTU50OCt0K2kxS3V3cldGWDBWaVpLWmY5MHRFNUE4TUhFUlR4TzF4WWtmVkgzQzg1VjIvN2pjbE9nODN6djRtY2hNVyszVy9SRVQreE1CQk5BVU0vWjE0cmV4bmZsM0VLMElWZzNVRlg4YlN6SnVoRUpSKzJ5OFJrUndZT0loa1Z0dDdBdHZPUEFxYjAraW5QUXBZTnZNV3JNdi9NaUxWSEVGUFJOTURBd2VSVEVSUnhLY05MK09qMm1maHIzc2t6b2pLeHFhaVJ6QXpicDVmOWtkRU5GVVlPSWhrNFBMWThlYlp4MURldWRjdit4TUVCVmJuM28ycmNyOElwVUx0bDMwU0VVMGxCZzRpUDdNNCt2RHlxWitneFZqaGwvMmx4UlJpVTlFalNJc3A5TXYraUlnQ2dZR0R5SSs2TEExNDZlUVBvZStmL0txaENrR0p0Zmxmd3FxY3U2QVErTDhxRVUxdi9DbEc1Q2UxdlNmd1d0blBZSGRaSnIydmhNaDAzTGJneDhpTW5ldUh6b2lJQW8rQmc4Z1BTbHQzNE4zS0oveHlPL2tGcWV0dzg5eUhlY3Q0Q2RUS0NEaEVGelE4RTBRaHpDRzZvRkZHQnJvTm4vSC9UcUpKMmwvL0VuYlhQRFBwL2FpVldteVk4eEFXcDY4SGJ4c3ZUV0prQnJvOEJtUXFlWU02Q2wxZEhnTVNJak1DM1liUEdEaUlmQ2Jpdy9OL3c2Y05yMHg2VDZuUitiaGo0VStScE12eVExL2haMDd5S3BTMkhrQm1KQU1IaGE1U1J4M21aS3dNZEJzK1V3UzZBYUxwU0JROWVMZnlmL3dTTmhha1hvMnZMSHVLWVdNU1ZtYmZpUnJCaEhwWFY2QmJJWkpGdmFzTE5ZSVpxM0x1REhRclBtUGdJSkxJSTdyd1p2bGprNzRuaWlBSXVHN1dBN2h0d1krZ1ZrYjRxYnZ3cEZYcGNFdlJJM2pEZXBDaGcwSk92YXNMYjFnUFltUFJkNkZSVHQreFhZTG9yeVVRaWNLQXkrUEExcktmbzZyNzBLVDJFNkdLd1IwTGY0TDh4S1YrNm95QWdabEM3MVE4amdJeEJpV2FQQ1FyNGppUWxLWWxoK2hDbDhlQVVrY2RhZ1FUTmhZOWdyekVKWUZ1U3pKQkVBWUhwREZ3RUUyUXkrUEFxNmQvaXZNOVJ5ZTFuNVRvUEh4dTBhTklpRXozVTJjMGxOMWx4WUhHMTNDdTZ3RDZiSzF3dUcyQmJvbElNbzB5RWdtUkdaaVR2QklycysrY3RyUFdHRGlJSkhKN25IaTE3R2VvbnVTWmpjS2s1YmhqNFUrbjlXbFJJcUtKR2hvNGVLNlJhQnh1and0YnkzNHg2YkJSa25FamJwNzdiYTRhU2tSaGlULzVpTWJnRVYzWWR1WlJuT3MrTUtuOVhKMS9INjdLK3lLNHZnWVJoU3NHRHFKUkRJU05YNkt5YTcvUCsxQUlTbXdzK2k2SzA5ZjdzVE1pb3VtSGdZUElDMUVVOFhiRmIxRXhpZHZMcTVWYTNMWG9GeWhJWE9iSHpvaUlwaWNHRGlJdlBxejVLMDYxN2ZLNVhxUFU0UXVML3h2WjhRdjgyQlVSMGZURndFSDBHUWNidCtKQXc2cysxMGVvWW5CUHlhK1JFVHZIajEwUkVVMXZEQnhFUTV4dS93Qzdxdi9zYzcxT0hZZDdsenlPMU9nQ1AzWkZSRFQ5TVhBUVhYQys1d2kybHovdWMzMjBOZ24zbGp5TzVLZ2NQM1pGUkJRYUdEaUlBTFFheitHMXNwL0JJN3A5cW8vV0p1SExTNTVBb2k3VHo1MFJFWVVHM3J5TndwNnh2d3N2bi9veG5HNjdUL1U2ZFJ6dUxYbWNZWU9JYUF3TUhCVFdIRzRiWGpyMUk1Z2R2VDdWUjZpaWNVL0piM2daaFlob0hBd2NGTFpFMFlNM3p2d0tIZVlhbitvMXlraDhzZVF4cE1VVStya3pJcUxRdzhCQllldkRtci81dkdTNVNxSEYzWXQvaGN6WUlqOTNSVVFVbWhnNEtDeVZ0dTd3ZWEwTlFSQnc1NkwvUkU3OElqOTNSVVFVdWhnNEtPeTBHQ3Z3YnVYLytGeC80K3dITVN2cGNqOTJSRVFVK2hnNEtLelluQ1pzTGZzRlBLTExwL3JMczdaZytjeE5mdTZLaUNqME1YQlEyQkJGRVcrVlB3WkRmNmRQOWJObVhJSHJaLzJybjdzaUlnb1BEQndVTmc0MHZvYXE3a00rMWFaR0YrRDJCVCtDSVBCL0dTSWlYL0NuSjRXRlJuMFpkdGY4emFmYWFHMFM3aTcrSlRSS25aKzdJaUlLSHd3Y0ZQSXNEajIyblhrVW91aVJYS3RXYW5GMzhYOGhOaUpaaHM2SWlNSUhBd2VGTkZIMDRNMnovdzJUdmNlSGFnRmI1djhJNlRHei9kNFhFVkc0WWVDZ2tMYXYva1hVOUI3enFmYTZXZmRqYnZJcVAzZEVSQlNlR0Rnb1pOWDFuc0RIdFgvM3FYWko1azFZbVgySG56c2lJZ3BmREJ3VWtzejJIcngrOXBjQVJNbTFlWWxMY05PY2J3RVEvTjRYRVZHNFl1Q2drT01SM2RoMjlwZXdPUFNTYTJPMXliaGp3VStnRUZReWRFWkVGTDRZT0NqazdLbDlEZzE5cHlUWENZS0EyeGI4Q0pIcVdCbTZJaUlLYnd3Y0ZGS2E5R2V3ci81bG4yclg1dDJIN1BpRmZ1NklpSWdBQmc0S0lTNlBIVzlWL0FZK2pkdElLTUhxM0x2OTN4UVJFUUZnNEtBUThsSE4vNkhYMmlLNUxrb1RqeTN6ZjhCbHk0bUlaTVNmc0JRU21nM2xPTlMwemFmYXpmTi9nR2h0a3A4N0lpS2lvUmc0YU5wemVSellYdkU0UkZINnBaUXJjeitQZ3NSbE1uUkZSRVJETVhEUXRQZEozVC9RYldtVVhKY1ZOeDlYNTkvbi80YUlpR2dFQmc2YTFscU41L0JwdzZ1UzZ5SlVNYmh0d1krNTNnWVIwUlJoNEtCcHkrMXhYcmlVSXYwdXNKdm1QWUs0aUJRWnVpSWlJbThZT0dqYTJsdi9JanJOZFpMckxzdmF6SnV5RVJGTk1RWU9tcGJhVGVleHYvNGx5WFhKVWJsWVgvaUFEQjBSRWRGWUdEaG8ydkdJTG15dmVCd2UwUzJ4VXNDbWVkK0ZVcUdXcFM4aUlob2RBd2ROTy92clgwYTc2YnprdWl1eWIwTm1iSkVNSFJFUjBYZ1lPR2hhNmJJMDRKTzZGeVRYeFVlbVlWMytsMlhvaUlpSUpvS0JnNllSRWU5WC9RRWUwU1c1OHBhNTM0RmFHU0ZEVDBSRU5CRU1IRFJ0VkhZZFFHM3ZDY2wxaTlPdlIzN2lFaGs2SWlLaWlXTGdvR25CNVhGZ1ovWC9TcTZMMGlSZy9heC9sYUVqSWlLU2dvR0Rwb1dEamR1Z3Q3VkxydHN3NTF1SVZNZkkwQkVSRVVuQndFRkJ6MlR2eHI3NkZ5WFh6VTFlaFhrcHEyWG9pSWlJcE9LTkpDam9mWEQrTDNDNit5WFZhRlZSMkREbklRQ0NQRTFSMEJKdFZsaisrUmJzSnc3RDNka08wUzd0M3c3UlJBbmFDQ2hUMHFCZGNqbWlOdHdLSVZJWDZKYUNHZ01IQmJVbS9SbVV0ZStXWExlKzhBSEVhSk5rNklpQ21lUHNLUmlmZVFxYTlFakVyc3lDS25FdUJJMHkwRzFSaUJJZGJyaDZUYkNWSDBUUGp6NUM3RmNlaEdaK2NhRGJDbG9NSEJTMFJOR0RIVlYva0Z5WG03QVlTekkzeU5BUkJUUEgyVk13L1BGWGlMdStCSnFaaVlGdWg4S0FvRkZDblJZUGRWbzhITTI5QS8vK3Z2RkRobzVSY0F3SEJhM1N0dmZSWnFxV1ZLTVFWTGhsN3IrRGwxTENpMml6d3ZqTVU0aTdZVEhEQmdXRVptWWk0cTR2Z2ZHWnB5RGFySUZ1SnlneGNGQlE2bmVac2J2bUdjbDFsMmR0UnFJdVU0YU9LSmhaL3ZrV05PbVIwR1R5TWhvRmptWm1JalRwa2JEODg2MUF0eEtVR0Rnb0tIMVM5enlzRHIya0dwMDZEbGZsZlZHbWppaVkyVThjUnVTOHJFQzNRWVRJZVZtd2x4NEpkQnRCaVlHRGdrNjNwUkZIbXQ2VVhMYzIvMHVJVUVYTDBCRUZPM2RuTzFTSlhHK0ZBaytWR0FOM1oxdWcyd2hLREJ3VWRIWlcvMG55cmVlVG8zS3dOUE5tbVRxaVlDZmEremtiaFlLQ29GRkM3T2RVYkc4WU9DaW9OT3JMY0w1SCt1bkk5YlArRlFxQkh6aEVSTUdLZ1lPQ2lPalRRTkhDcE9Vb1RGb3VRejlFUk9RdkRCd1VOR3A3VDZCUlh5YXBSaEFVdkRrYkVkRTB3TUJCUVVMRVJ6WFBTcTVhbG5rTGtxTnlaT2lIaUlqOGlZR0Rna0pWOXlHMEdDc2wxV2hWVVZpYi95V1pPaUlpSW45aTRLQ0FFMFVSSDlYOG4rUzZOWG4zUUtlT2s2RWpJaUx5TndZT0NyaUtycjNvTU5kSXFrbUl6TUJsTTIrVnFTTWlJdkkzQmc0S0tGSDA0T1BhNXlUWHJaLzFBSlFLdGY4YklpSWlXVEJ3VUVDZGJ2OFEzWlpHU1RXWnNYTXhOM21WVEIwUkVaRWNHRGdvWUR5aUMzdnEvaTY1Ym1DZ0tPOEdTMFEwblRCd1VNQ1V0cjRQdmExZFVrMW1iQkVYK1NJaW1vWVlPQ2dnWEI0SDl0YTlJTG51YXA3ZElDS2FsaGc0S0NDT3Q3d0xvNzFMVXMzTXVIa29TRm9tVTBkRVJDUW5CZzZhY202UEUvc2JYcEZjZDNYK2ZlRFpEU0tpNlltQmc2WmNXY2R1bU8wOWttcXk0aFlnUDNHSlRCMFJFWkhjR0Rob1NvbWlpRThiWHBWY3g3RWJSRVRUR3dNSFRhbnFua09TMTkzSWpsK0l2TVFTbVRvaUlxS3B3TUJCVThxM3N4djNnV2MzaUlpbU4xV2dHNkR3MFd3b1I2TytURkpOVGtJeGNoTVd5OVFSMGVqMm5XbkdhNStjUTIyYkFVcUZnUHR2V29TYkx5OElkRnV5ZWViOU1tdy9jQjYzcmlyRXYxeS9NTkR0VUFqaUdRNmFNZ2NhWDVOY2MzVWViejlQVTIvYnZpcjg0b1dEcUd6cWhjUGxoczNoUXErcFA5QnR5ZXF0QStkaGM3ancxcWZuQTkwS2hTaWU0YUFwMFdOdFJrWG5ma2sxdVFuRnlFa29scWtqSXUrNmpUWTg4LzdBbWJqODlIaDhjK05pUkdyVkVFVXh3SjNKNitiTDgvSHU0VnBzWERIMldaemFOZ1B5MCtPbXFDc0tKUXdjTkNVT05tNEZJTzBIOXBXNWQ4dlRETkVZRGxXMHdlWDJBQUMrdlhrSmlyS1RBdHpSMUhqZ3BtSThjTlBvQVg5dldUT2UzVm1HbG00elBuanNqaW5zakVJRkF3Zkp6dUxvdzhtMm5aSnFVcUx6VUpDNFZLYU9LQ2g0UFBCWVRQQVlqZkNZVFJEN2JRUC8yZnNoMmk3OGVmRXhoeDJpMndPNFhZRGJEZEV6OExYb2RnTWVqMS9iNnRSYkI3K2VsWm5nMTMxUFp4V05QV2pwTmdlNkRackdHRGhJZG9lYjNvVGI0NVJVc3lMN0RuQm15alFsaXZBWTlIRDNkTUhkM1FsUFR4ZmN2ZDN3R0ExRC90UERZeklDUVhpWnd1bHlEMzZ0VW5LWUc1Ry9NSENRckJ4dUc0NDJ2eTJwSmxxVGlJV3A2MlRxaVB6QzdZYXJzeDN1dGhhNDJwcmhibXVCdTZzRDdwNHVlSHE3SWJwY2dlNlFpSUlNQXdmSnFyUjFCL3BkSmtrMWwyVnRobEtobHFramtzVGpnYXU5RmE2R1dyaWE2dUZxYllhN3JSbXV6bmJBN1I2L2ZocTU3dnRieDN4czZMaUY4NjE2N0R4V2g5TjEzV2p2dGNEaGNpTXVTb3NGdVROdzE1bzV3eTdGL09ybFEvajRWQk9VQ2dIYmZySVIwWkVhcjhjL1hkdUY3L3hsRHdEZ2g1Ky9BbGNYWncxN3ZyWEhqTzBIeitORWRRZmFlaTF3ZTBRa1JFZGdmazRTYnJvOEg0c0xVc1o4WGJldm5vMnYzTEFReis0OGd3OU8xRU52dHVPZWErZmgzbXZuQXdDZWZ1OFV0dTJyR3ZGYXBid3ZGOVcwNnJGMVh4Vk8xblJDYis1SFZJUWFzeklUc09HeWZGeTFjS2JYUHNlenQ2d1o3eDZ1UVZWekgvb2RMcVFtUk9IcTRpeDgvdW9pUExmcmpOZmVoL0wxL2I5eVNvWUFBQ0FBU1VSQlZDUC9ZZUFnMlhoRTk0WEJvaE9uVW1peExQTm1tVHFpc1lndUYxek5EWERWMThMWlVETVFNaHJySVRyc2dXNHRxTHl5cDNKd0ZzdFFQVVliUGpuZGhFL1B0dUNuWDFpQkZmTXlBQURyRm1majQxTk5jSHRFSENodnhmcWx1VjczKzBsWk13QWdLa0tOVmZNemhqMzMxb0h6ZVBxOVU0T0RXUy9xTWxpeDU3UVZlMDQzNFlabGVmajJscVZRS2thL0ZQbkVHOGV4NjNpOWhGY3IzYlo5VmZqcmp0UHdlQzVkTGpOYUhUaGUzWUhqMVIyNHBpUUgzN3R6T1FSaFlwZE1SVkhFYjdZZXhZY25Hb1k5M3Rwanhvc2ZWZUJrVFNjS3h4bHI0Ni8zanlhSGdZTmtjNjdyVXhqNk95WFZsR1RjZ0VoMXJFd2QwVkFlc3duTzZrbzRxeXZncUs2QXEvWThSS2NqMEcwRnpOOGZ1UkhBUUtEWWNiUnUyR05EdGZhWW9WSXFzR2JSVEZ4UmxJSE1wR2lvbEFvY3EyckhjN3ZPd3VGeTQzZHZITU5MczIrR1dxWEFzdGxwaU5GcFlMSTZzUDlzaTlmQUlZb2k5cDhaQ0J4ckZtVkJvMUlPUHJmeldEMysrSFlwQUNBbFhvZTcxc3hCVVhZU2xBb0Y2dG9OZUgxL0ZhcGIrdkQrc1RwRWFsWDR0MXU4TDVSWDA2Ykh5WnBPYkY0MUMrdVg1cUxmNFpyUVZOK0p2aThBOE1HSkJqejkzaWtBd09LQ0ZOeStlamJTRTZQUWErckhPNGRxc0xlc0didExHNUNYRm91NzFzd2Q5OWdBOFB6dThzR3dVWmdSajd2V3prVnVhaXlNRmdmK2ViUVd1MHNiVWR0bUdMWGVYKzhmVFI0REI4bm1hTXM3RWlzRVhKRjlteXk5RU9BeDlNRng5aFFjNVdWd1ZsZkExZFlTNkphQ1NrWlNOSUNCTXd5ZmZXeW9vdXdrZkc3dDNCSFA1YVhGUWFsUTRFL3Zub1RlYk1lSjh4MjRmRzQ2VkVvRnJsb3dFKzhkcWNYeHFnNzBPMXlJMEF6LzBWdFcxejI0c05qNnBUbURqK3ZOZGp5MS9jVGcvbjk3LzFyRTZDNWRrc2xQajhPYVJUUHg0K2YyNDNoMUI5Nzh0Qm9iTHN0RGJ1cklkVEpLencrRURha2ZxQk45WDR4V0IvNXdvZGZybCtYaU83Y3R4OFdUR05rcHNWaGNrSUxIWGoyQzNhVU5lR1ZQSlc1ZE9RdGF0WExFZm9icU1sang4c2VWQUlENU9VbDQvR3Ryb1ZaZEdzaTdLRDhaYVFsUmVQR2pDcS8xL256L2FQSTRCSnRrMFdOdFJsM3ZDVWsxYzVOWElqRXlVNmFPd28vb3NNTngrZ1JNTHoyTG5oOTlDMTBQM2dmRG41K0FiZStIREJ1VGNPUHlQSzhmdUFCdzFhSkw0eE9HL3RhOWJuRTJBTURoY3VQSXVmWVJkWitVTlFFWStDQ2Zuek5qOFBGM0Q5ZkE3aHdZSy9QSUhjdUhmVmhlcEZJcThQQ1dwWU9YS040N1hPdTFON1ZLZ1h1dm5UZm1hNXVNOXc3WHdHcDNJUzVLaXdjM0xZRzNLeVozWGpVYkFHQzJPWEc2cm12Y2ZlNDhWajk0R2VTaHpVdUhoWTJMN3JsMlBsSVRkRjdyL2ZuKzBlVHhEQWZKNHBqa3N4c1hwOExTWkxpN09tQS9jUmoyMHFOd1ZwVnp0c2dVc2RxZGFPazJvM25JT2hXVy9rdVhweGJtSlNNNUxoSmRCaHYybjJrZU5uQnk0SExLUUFDOGJzbWxzeHNBY0x5NkE4REFiK0pqclFtU21oQ0Z1Vm1KcUdqc3dlbTZicS9iek0rWk1lcUFWWDg0V2pVUXBCYmxKYVBIYVBPNmpYTElOT082ZGdPV3owNGJjNThuYXdZdXllYW14aUV2emZ0WkI2VkNRRWxCS3Q0L1ZqZmlPWCsrZnpSNURCemtkeTZQSFNkYnBTMzBsUkU3QjlueEMyVHFLSVNKSXB6MU5RTWg0OFJodUpvYXhxK2hTYXRyTjJCM2FRUEtHM3ZRMkdtQ3dUSnlZSzE3eUtCSlFRRFdGbWRqNjk1ek9GelpEcWZMTS9qYit1a0xsMU1FWVdUZ2FPb2FtT0ZWbURIK0FtUzVxYkdvYU94QnA5N2k5Zm1aTTd5ZmxmR1hoZzRqZ0lHYjN1MjdNQjVsTENicitPT0ZHanN2dlA3TStERzNpNDcwUHF2Tm4rOGZUUjREQi9uZG1ZNDlrcWZDcnN5K0Uxem9hNEpFRWM2YWMrZy91QS85eHc3QzA5Y1Q2STdDeXAvZlBZVTNQcTBhWExOTXExWWlOelVPR1VsUnlFaUtIcHllK1ZuWExCNElIRmE3YzNCOEJ3RHN2WEE1WlZGZU1sSVRvb2JWbUcwREg4cWpmYUFPZFhGY2lNM3UvYXpXWjhlTitKdWxYOXJpZnArZE1lS042Y0xyai9IeHpJdy8zeithUEFZTzhydGpFaGY2aW90SVJWSEthcG02Q1JHaUNGZHpBL29QN2tYL29YMXdkMHViL1VQKzhlN2hHcnkrZnlCUTNMZzhEN2V0bm8zczVOaGg0eFZHQ3h3RkdmSElUb2xGWTZjUis4KzA0UEs1NlJCRkVmdktCaTZuZUp1OUVxRlJ3ZEx2bk5DSFlMOWpZQnM1TDV1TVJhdFd3V3AzWXVPS1FqeTRxY1F2Kzd6NHZqcGRZNGNUNXlqaFpUcTlmK0dBZ1lQOHFzMVVqUlpqcGFTYXkyWnVna0lZZTdSNnVQSVk5TER0L1JEOUIvYkExZElVNkhiOFR0RHBvSWlKZ3lJbUZvSXVDb3FJU0FnUkVSQzBGLzRjL0hzRUJKVUtVQ2dCcFJLQ1FuSGh6NEcvOS8zNnAxUFM3enVIYWdBTWpJZjQ5OXVXalhqKzRtL1VvMW0zT0J2UDdUcURneFd0OEhoRWxOVjNvOC9jandpTkNxdTlMSWlWbGhpRm1sWTlhdHIwNC9aV2YrR1N4c3daTVJONUtYNlhFaCtKK2c0bjJucjhkNytWK0tnSWRCbXNhTzRlKzR6cGFNZWNUdTlmT0dEZ0lMK1NlblpEcVZCaGNmcjFNblV6VFlraUhGWGxzTzNlZ2Y2akI2YmxpcDZLbUZnb0VtZEFtWlFNWmRJTUtKS1NvVXhJZ2lJdS9sTEFpSTRaQ0JIVHlNVXhCYk5uZWg4VFVGb3o5cG1uaTRIRFlMSGpkRjBYOWwwWUxIcmxna3hFZXJua1VWS1FncHBXUGFxYSsxRGZZUmgxdW1aSG53V1ZUYjBBZ0dXelV5ZjhlcVFZdWxDWHh5TkM4WmtGc3VibnpFQjloeEduNjdwZ3NOZ1JGNldkOURGbnoweEFsOEdLTS9VRDQxd1NZeUpHYktNMzIzR3l4dnVNbDJCNi80aUJnL3pJN3JLZ3JHTzNwSnFpNU5YUWFjWWVFQll1UkpzVnRnTjdZUHR3QjF3dGpZRnVaMXlLdUFTbzBqT2hUTXNZK0RNOUU4clVkQ2lUa2lGb0p2OWhFNHcwS2lWY2JnK3FXL3BHUEdleU9yeXVRRHBVZXVMQWJJaktwbDRjUGRlT28rZmFBQURybCtSNjNmNldLd3J3eHFmVjhIaEVQTDcxS0I3LzJocm90TVBISTdqY0hqenh4bkdJb2dpdFdvbGJyaWp3N2NXTlE2ZTk5SEhSb2JjaVBYSDRlSlBybCtYaXZTTzFzRHZkK04zcngvQ1RMNnp3ZXZPN1hsTS9hdHYwV0RiT0RCVUFXTE5vSmo0OTJ3S1gyNE9udHAvQVQ3K3djdGpsSzQ5SHhCTnZISVBENVQyVUI5UDdSd3djNUVlbjJuYkI2WmEyRFBiU3pGdGs2bWI2Y0RYVnc3cDdCL29QN0lIWTN4L29ka1lRSW5WUVplZENuWjBIVlhZZVZGbTVVS1ZuUW9qMHZ2WkJLQ3N1U01iQjhsYWNxZS9HWTY4ZXdhWVZCWWpVcWxIVjNJc1hkcGREclJyLzB1QzZ4ZG1vYk9yRnNlcDJ0UFZha0J5bncrS0NaSy9iWmlSRjQ3N3I1dVBabldkUTFkeUhyei81QWU1Y013ZEZXVWxRS0FUVXRSdXdiVi9WWUFENjFxMUwvSEptd1p1aDAxTC90dU0wdnJCdUh1bzdESU5yakJSbEorR2FrbXpzTG0zRWdmSldmUE9QdTdGbDFTd1Vac1JEb1JEUTNtdkIwYXAyN0RyZWdFMHJDa2NFanIvdE9JMjNEOVpnODVXejhPWDFBelBXcmxxWWhWYy9PWWVhVmozMm4ybkJENTdkaTl0WHowWnl2QTZ0M1daczNYY09aK3E3QjBOY01MOS94TUJCZmlQaWFJdTB5eWxKdWl6a0ppeVNxWi9nSnJxY3NCODVBT3Z1SFhCV2UxOGxNUkNFaUFpb0MrWkFYVEFiNnJ4Q3FMTHpvSnlSQXErck9JV2hyOXl3RUtkcnUyRHBkMkozYVFOMmwxNmFoaHlyMCtDM0Q2ekMxNTdZTmVZKzFoWm40Yy92blJwY0dPemFKVGxqM2xma2MydUxZT2wzNGJXOWxXanJ0ZURKTjBjdXFLZFVDTGgvUS9HbzkybnhoK1Z6MHBBU3IwT24zb3E5WmMzWWUrSGVMeGNEQndBOHZHVVp6RFluRGxlMm9hWlZqOGUzSGgyeEgwRUEwaEpIaHRYdEIydlE3M0RoemYzVmc0RkRxUkR3MHkrc3dIZi9zZ2RkQnR2Zy9WaUcrdnJOeGVnMjJMd0dEaUI0M2o5aTRDQS9xZTg3alc2THRNc0FTek52UnJoTmhmV1lqTER1ZkJ1MmozZkJZeHI5L2c5VFJabVdBWFhoSEdobUZVRmRPQWVxekd4QXdRV0lSNU9URW92L2ZmQmEvT1BEY3BTZTc0RGVZa2VjVG92bGM5THdwZXZtSXlWKy9MTStDZEVSS0NsSUdmemcvT3phRzU4bENNQlhiMXlJMVFzenNmM0FlWnl1NjBLM3dRWkJFSkNXRUlXU3doUnNYalVMV2NueURuYlVxSlI0N0N0WDRZOXZsK0pNZlRkRUVTaktUaHkyalZhdHhLTmZ1aEo3eTVxdzYzZ0RxbHA2WWJJNm9GVXJrWm9RaFlWNU0zRERzanl2aTNCdHZLSUFieCtxd2FhVmhjTWV6MGlLeHRNUHJjZkxleXJ4NmRrV2RPcXRpTkFvVVpTVmhEdlh6TUhpZ3BUQjVjdTlyVVFhTE84ZkFZSTRrYnYzRUkxajI1bEhjYlpqejRTM1Z5cFUrTTZWVzhQbVJtMGVzd25XSFcvQitzRzdBYjFzb2t4TWdtWmVNVFR6RjBFemJ4RVVDVWtCNjhXZk91N2RoTlNIYmdwMEd4UWdQMy9oQVBhZmFVRnlYQ1JlK2tIZzd6YmQ4ZVI3U1AzSDlrQzNFUlNFSWFmdmVJYURKczNtTktHaWM3K2ttbmtwYThJaWJIZ3M1b0dnc2V1ZGdBUU5RYVdHWnNGaWFJdVhRak8vR01yVWRGNGVvWkFpaXNDNXBvRXhHTmtwb2Y4elpUcGo0S0JKTzl2eE1UeWl0Tlg1Qmk2bmhLNUxRZU5kaVAzZTd5c2hGMEViQWUzaVpkQXVXd0Z0OFZJSUVaRlRlbnlpcVhTOHVoMWRCaXNBb0tTUVUxcURHUU1IVGRySnRyRUh5WDNXaktoczVNUXZsS21id1BKWXpMQyt2eDNXbmU5TWFkQlFSRVZEVzNJWnRNdFhRak8vR0lLR3F5VlNhUGp3UkFPdUtjbnhlbUt1eTJERmsyOE5qTi9RcXBYampvZWh3R0xnb0VucHNUYWh4U2h0bGtVb0RoWWRDQnB2RDF3NnNWbW41SmlLdUFSb2wxMkJpR1Vyb0ptN0FGQnl0VllLUFk5dk80b1hQNnJBK3FXNW1KK1RoQmlkQmthckF5ZHJPdkhXZ2ZPRHE3dmV0MzZCMTRYQktIZ3djTkNrbkdyN1FOTDJTb1VheFduclplb21BTnh1V0hmdmdQbU5GeUZhNVE4YVFrUWtJbGF0UmVUS05WQVh6dVY0REFwNUFvRG1iaE9lM2VsOVVUV0ZRc0E5MTh6RDdhdG5UMjFqSkJrREIvbE1GRVdjYnBjV09PYW5yRVdrT2pTbW56bk9uWVhwSDA5UHlTM2gxYmtGaUZ4M0F5S3V1QXBDQkgrTG8vRHgxRGV1d2E3ajlTaXI3MFpianhrMmh4c1JhaVhTRXFPd3VDQUZOMTJlanh3T0ZwMFdHRGpJWnczNlV6RDBTN3RyYVNnTUZ2WG8rMkI2NWYvUWYrQVRXWThqYUxTSVdIRVZJdGZkQUhWZTRmZ0ZSQ0ZvVm1hQzEzVTdhUHBoNENDZm5aSTRXRFFoTWdQWjhmTmw2bVlLdU4ydzdub0g1amRmbG5XS3EycG1EaUxYM1lESWxXc2g2TUp2K1hBaUNrME1IT1FUcDdzZjVaMTdKZFVzU3JzVzAzV3dxS1A4OU1EbGs5Wm1XZll2cU5UUVhuNGxkT3R1Z0xwd0RzZG1FRkhJWWVBZ24xUjA3WWZETFczYTUwRGdtRjdjdlQwd3Yvd3MrZzlMVzloc29nU05CcEhYYkVEVWhsdWhpT05wWXlJS1hRd2M1Qk9wbDFNeVkrY2lVWmNwVXpjeUVNV0J5eWRiWDREb2tIWUgzSWtRTkZyb3J0MEEzWWJOVU1UR2pWOUFSRFROTVhDUVpDWjdOMnA3Ujk1eGNTelQ2ZXlHdTdjSHhyOCtDY2ZaVTM3ZnQ2Q05nTzY2bTZDN2NSTVVNUXdhUkJRK0dEaElzdFB0dXdGTS9KNS9ncURBL05TcjVXdklqL29QN1lQeHVUOUJ0RnI4dWw4aElnSzY5YmRBZC8xR0tHSTRoWStJd2c4REIwa2s0bFRiVGtrVmhZbkxFYVdKbDZrZi8vQll6REQ5NDJuMEg1UTJFSFk4UXFRT3V2VTNRM2ZESmlpaW92MjZieUtpNllTQmd5VHBNTmVpeXlKdG9hdUZhZGZJMUkxL09NcFB3L2lYLzRHN3Q4ZC9PeFVFNks2OUNWRmJQcytnUVVRRUJnNlM2R3lIdE1XdTFNb0l6RTFlSlZNM2t5TTZIVEJ2ZlI3Vzk5LzI2MzQxYytZajV0NzdvY3JLOWV0K2lZaW1Nd1lPa2tCRWVhZTB3RkdVdkJwcVpmQXR4ZTFxcklQaFQ3K0RxNlhSYi90VUpDUWg1dk5mUnNUbFYzSWREU0tpejJEZ29BbnJOTmVqeHlwdDRhdEY2Y0UzTzhYMjhVNlludjhMUkpmTFB6dFVLaEYxNDYySTJuZ243M05DUkRRS0JnNmFzTE1TejI1RWFSS1FsMUFpVXpmU2lTNG5UTS8vRmJhUHBRMTZIWXQyMFZMRWZQR3JVS1psK0cyZkpKMmdqWURvY0VQUUtBUGRDb1U1MGVIbUx4NmpZT0NnQ1pKK09XVmg2am9vaE9ENEFQRG8rNkQvL1dOd25xLzB5LzZVeWFtSStlTFhvRjI4akpkUGdvQXlKUTJ1WGhQVWFjRTlHNHBDbjZ2WEJHVktlcURiQ0VvTUhEUWhYWllHZEZ1a2pYY0lsdGtwenZQbm9QLzlmOE9qNy9QTC9uVFhiRUQwNTc0RVFjdmZZb0tGZHNubHNKVWZaT0NnZ0xPVk4wRmJzaUxRYlFRbFJhQWJvT2xCNnV5VXVJZ1VaTVRPbHFtYmliUHQrUUI5di9xaFg4S0dJaTRCOGQvOUtXSys5QUREUnBDSjJuQXJIRzAyT0pwN0E5MEtoVEZIY3k4YzdmMkl1bWx6b0ZzSlNnd2NOQ0crekU0SjVKMWhSWmNMeHIvL0djWm4vK0NYd2FIYTVTdVI5S3ZmUTd0b3FSKzZJMzhUSW5XSS9jcURNT3dzWmVpZ2dIQTA5OEt3c3hTeC8vSk5DQkdSZ1c0bktQR1NDbzJyeTlJZ2ViR3ZvcFNyWk9wbWZCNURIL1JQL1FiT3F2Sko3MHVJMUNIMjN2c1JzWEl0eDJvRU9jMzhZc1I5NDRjd1B2TVVOT21SaUp5WEJWVmlEQWVTa214RWh4dXVYaE5zNVUxd3ROa1E5NDBmUWpPL09OQnRCUzBHRGhwWGVhZTA1YjZqTlluSWlwc3ZVemRqY3pYVm8rLy8vUUtldnNtdkdxcVp1d0N4OXo4RTVZd1VQM1JHVTBFenZ4aEp2L3c5TFA5OEM4YURSK0R1YklQWTN4L290aWhFQ1JFUlVLYWtRMXV5QWtuZnZCVkNwQzdRTFFVMUJnNGFsOVRMS1hOVHJvUVFnTE1CenFweTlQM3VVWWhXNjZUMkk2aFVpTDdqSHVodTJNU3pHdE9RRUtsRDlHMTNJL3EydXdQZENoRU53Y0JCWStxMk5LTFRYQ2VwWmw3eWFwbTZHWjM5NURFWW52bzFSS2RqVXZ0UnpraEIvTGQvQ0ZWMm5wODZJeUlpZ0lHRHhpSDFja3FrT2dZNUNZdGs2c2E3L2s4L2h1R3Z2d2M4bmtudFoyQU13Q05RUk1mNHFUTWlJcnFJZ1lQR1ZORzFUOUwyYzJhc2drS1l1bjlXMXAxdncvVGlNNVBlajI3RFpzVGNjUStnNUFCRElpSTVNSERRcUV6MmJyU2J6a3VxbVpjeVJaZFRSQkhtMTErRTVlMnRrOXFOb05FZzlpc1BJbUpGNEdiVkVCR0ZBd1lPR2xWVjl5RkoyMnRWT3VRblRzRTZGUjRQakgvLzg2VHZpYUtja1lMNGgzNEFWVTYrbnhvaklxTFJNSERRcUtRR2p0a3pWa0NwVU12VXpRRFI1WVR4VDc5RC85RURrOXFQcG1naDRyNzVIMURFeFBxcE15SWlHZ3NEQjNubDh0aFIyM3RDVWsxUjhwVXlkVE5BZExsZytQMnZZVDk1ZEZMNzBWMi9FVEdmdTQvak5ZaUlwaEFEQjNsVjEzY1NMbzk5d3R1ckZGb1VKbDBtWDBOdU40eC8vdDJrdzBiTVBWK0Q3cnFiL2RRVUVSRk5GQU1IZVNYMWNrcEI0bEtvbFRMZDBFd1VZZmpiVStnLzhxbnYrMUFxRWZlMWh4Q3hjbzMvK2lJaW9nbGo0Q0F2UkZSMUg1UlVNV3ZHNVRLMUlzTDQzSi9RLytuSFB1OUMwR2dROStEM29TM21qZGVJaUFLRmdZTkc2RERYd2RqZkphbEdsc0FoaWpDOTlNeWtacU1JdWlna2ZPY25VTThxOG1OalJFUWtGUU1IalNEMWNrcHFkQUZpdGNsKzc4UDgrb3V3N256SDUzcEZmQUlTSHZrNVZGazVmdXlLaUloOHdjQkJJd1RENVJUTDIxc250YWlYTWlVTkNmL3hjeWhUMHZ6WUZSRVIrWXFCZzRheE92Um9ObFJJcXBtZDVOL0FZWDEvTzh6Ylh2QzVYcFdkaDRSSC9oT0t1QVEvZGtWRVJKUEJ3RUhEVlBjY0FTQk9lUHRJZFF4bXhzM3oyL0g3RCs2RjZhVm5mYTVYWmVjaDRRZi9CVVZVdE45NklpS2l5Vk1FdWdFS0xsTEhieFFtWFFaQjhNOC9JMmQxSll4L2ZkTG5lbFY2SmhMKzQrY01HMFJFUVlpQmd3WjVSRGRxZXFVdHJEWExUNWRUM0ozdDBQL1ByeUM2WEQ3VksyZWtJUDU3ajBJUkcrZVhmb2lJeUw4WU9HaFFxL0VjN0M3cmhMY1hCQUdGU2NzbmZWelJhb0grZDQvQ1l6TDRWSzlJU0VUQzl4K0ZNakZwMHIwUUVaRThHRGhvVUUzdmNVbmJ6NHlkaDBqMUpHOSs1blpELzlTdjRXcHQ5cWxjRVJPTGhPODl5dGtvUkVSQmpvR0RCdFgySHBPMC9hd1pWMHp1Z0tJSTQ5Ly9ETWZaVXo2VkM3b29KSHp2RjFCbHpKeGNIMFJFSkRzR0RnSUFPTnhXNmROaEo3bitodlg5N2JEdDJlVlRyYUNOUU1KMy94T3E3THhKOVVCRVJGT0RnWU1BQVBWOXArQVIzUlBlUGthYmhOVG9mSitQWno5K0NLWlhudk90V0tsRS9NTS9ncnB3anMvSEp5S2lxY1hBUVFDQTJ0NFRrcmJQVDF3S1FQRHBXSzZXSmhqKzlEdEFuUGg2SDBQRi9zczNvSm0zeUtkYUlpSUtEQVlPQWdEVVNCeS9rWmRRNHROeHhQNStHSjU2REtMRDdsTjkxTTIzSVhMMU5UN1ZFaEZSNERCd0VJejJMblJiR2lYVjVDY3VrWDRnVVlUeHVmLzFlVWFLZHRrS1JOOXhqMCsxUkVRVVdBd2NKUGx5U3BJdUN6SGFHWktQWTl1ekMvMEhQcEZjQndEcTNBTEVQZkJ0UVBEdE1nNFJFUVVXQXdlaFZ1TDZHM21KMGkrbnVCcHFZWHIrcjVMckFFQ1JrSVQ0aDM4TVFSdmhVejBSRVFVZUEwZllFNlVQR0pVNGZrTzBXcUYvNnRjUVhVNUpkUUFnYUxTSWYvaEhVQ1FrU3E0bElxTGd3Y0FSNWpyTWRiQTQraVJVQ01pVkVqaEVFWWEvL1I3dXpuYkp2VUVRRVBldi93NTFib0gwV2lJaUNpb01IR0ZPNnVXVTlKaENSS3BqSnJ5OWRkZTdzQjg3S0xVdEFFRDBsczlEdTNTU3E1a1NFVkZRWU9BSWMzVzlwWksyejVNd084VlpXdzNUSy84bnRTVUFnR2JCWWtSdHZOT25XaUlpQ2o0TUhHRk1GRDFvTkpSSnFwbm8rQTNSNFlEeDZTY0E5OFJYTDcxSWtaQ0l1Sy8vTzJla0VCR0ZFQWFPTU5aaHJwVjBPM3FGb0VKMi9NSUpiV3ZlOWdKY2JTM1NteElFeFAzYmQ2R0lqWk5lUzBSRVFZdUJJNHcxNkU5TDJqNHJiaDdVeXZHbnBqck9sY082ODIyZmVvcSs3UXZRekpudlV5MFJFUVV2Qm80d0pqVndUR1Q4aHRqZkQrTmZuL1RwUGltYWhTV0l1dVYyeVhWRVJCVDhHRGpDbG9nR3ZiVHhHN254NDk4d3pmVHFjejVOZ1ZVa0pDSHU2dzl6M0FZUlVZaGk0QWhUM1pZbVdCMzZDVyt2RUZUSWpKczc1amFPTXlkaDI3MURlak1LQmVLLzhWMG9Zamh1ZzRnb1ZERndoQ21wbDFNeVkrZEFwZENPK3J4b3RjTDR0OS83MUV2MHBydWduajNQcDFvaUlwb2VHRGpDbE5UQWtSMi9ZTXpuVFMvOURlN2VIc2w5cUhNTEVMWHhEc2wxUkVRMHZUQndoQ1VSRFgxU0E4Zm80emNjWjAvQnRuZTM5RGFVU3NUZS94Q2dWRXF2SlNLaWFZV0JJd3pwK3p0Z3RIZEpxc21POXo1VlZYUTVZZnJIMHo3MUViM2xicWhtNXZoVVMwUkUwd3NEUnhpU2VuWWpKVG9QRVNydjkwK3g3dGp1MHdKZjZ2eFppTnF3V1hJZEVSRk5Ud3djWVVqNitBM3ZxNHU2dXp0aDJmNnE1T01MS2pWaXY4WkxLVVJFNFVRVjZBWm82a2tOSERtakJBN1RpODlBZERna0h6L3E5aTlBbFprbHVZNW9JaXhPSjU0dk80ZFBHbHJRYkRURDVuSUZ1aVh5VWFSS2habXgwVmlUazRsN0ZzNUJsRm9kNkpab0VoZzR3b3pWYVVDdlZkb2xrT3k0a1lIRGZ1bzQ3TWNQU1Q2K3VuQU9vbTdZSkxtT2FDS090SGJnMGYxSHNFS3J4NDltT0pDZjZZRk9LWDNWV3dvT1ZyZUFXcnNlYnpkMTRuUG42L0NUS3kvRFpSbXBnVzZMZk1UQUVXWmFEQldTdG8rTFNFVnNSUEt3eDBTSEE2Ym4veUw5NEVvbFlyLzJMVURCSzNua2YwZGFPL0N6RHovQ296azJMSTNtV1kxUW9GT0tXS0J6WTRIT2h1Tm1KMzd5NFVmNDJiWHJHRHFtS2Y3a0R6UE54a3BKMjN1N25HSjU3M1dmbGkrUDJyQVpxdlNaa3V1SXhtTnhPdkhvL2lQNHIxeUdqVkMxTk5xRlIzTnNlSFQvRVZpY3prQzNRejVnNEFnenpZWnlTZHQvZHNDb3U2c0QxbmRlbDN4Y1pWSXlGL2dpMlR4ZmRnNHJ0SG9zaVdMWUNHVkxvMTFZb2RYaitiSnpnVzZGZk1EQUVVWkVVVVNMVWRvbGxabHh3NWNjTjI5N0FhSkwrbThYTVYvOEtnVHQrTGUySi9MRkp3MHQySmdvZlFBelRUOGJFeDNZMnlCOUtqNEZIZ05IR09teE5zSHVzazU0ZTdVeUFpbFJ1WU4vZDliWG9QL2dYc25IMVJZdmhYYko1WkxyaUNhcTJXaEd2dFlUNkRab0N1UnJQV2cybVFQZEJ2bUFnU09NTkJ1bFhVN0ppSjBEUWJqd1QwUVVZWDdsT2NuSEZGUnF4Tnh6UDI4N1Q3S3l1VnljalJJbWRFb1JWaWN2blUxSERCeGhwRm5pREpYTTJFdTNvM2VVbGNKUkxtMzlEZ0NJdXVWMktGUFNKTmNSRVZGb1llQUlJMUlIak02OEdEZzhIcGhlZlU3eThaUXBhZERkdkVWeUhSRVJoUjRHampEaGNOdlFhYW1UVkpNWlZ3UUFzQjNZQTFkVGcrUmp4bnp4cXhEVUdzbDFSRVFVZWhnNHdrU3JzUXFpT1BGcjNESGFKTVJxa3lFNkhMQnNlMEh5OFRSRkM2QXRYaWE1am9pSVFoTURSNWlRZWpubDR2Z042d2Z2d3QzYkkvbDQwWGZkeDRHaVJFUTBpSUVqVERSTFhIOGpNN1lJb3MwSzY3dlNGL21LdVB4S3FQTm5TYTRqSXFMUXhjQVJKdHFNVlpLMm54bFhCT3VILzRUSEluRyt1MUtKNk51L0tLMkdpSWhDSGdOSEdMQTQ5RERhdXlSVUNFalRaTVA2L25iSng5S3R1d0hLMUhUSmRVUkVGTm9ZT01KQW02bGEwdmJKVVRudzdOMExqOGtvcVU2SWlFVFVwcnNrMVJBUlVYaGc0QWdEVWdOSFZ1UXNXUDc1cHVUalJOMjBCWXJZT01sMVJFUVUraGc0d29EVXdGRjRUb1RIb0pkVW80aUxoKzZHalpKcWlJZ29mREJ3aElFMjA4UUhqQ284UU1JK2FWTm9BU0RxcHR0NE4xZ2lJaG9WQTBlSXN6bE4wTnZhSjd4OVViVUdna0hhMkExRmJCd2kxMTB2dFRVaUlnb2pEQndocmwzQzVSU0ZCMWg2VnZwWkN0Mkd6UkEwV3NsMVJFUVVQaGc0UXB5VThSdDVqU3JvVEI1SisxZEV4MEMzN2thcGJSRVJVWmhoNEFoeFVnSkhjYmxhOHY1MU45NEtJWUpqTjRpSWFHd01IQ0Z1b29FanRVdUJsQzZscEgwcm9xS2h1M2FETDIwUkVWR1lZZUFJWVhhWEZUM1c1Z2x0VzF3dS9UYnl1aHMyUW9qVVNhNGpJcUx3dzhBUndqck10UlBhTHRvc0lLOWVKV25mUXFRT3V1dHU5cVV0SWlJS1E5SStaV2hhNmJMVVQyaTdoWlVhU0wyUmZPVGE5UkIwVVpKN0lwb3U5cDFweG11Zm5FTnRtd0ZLaFlEN2IxcUVteTh2Q0hSYlkzcjZ2VlBZdG05ZzNaMFBIcnNqd04wUURjZkFFY0k2SnhBNDFFNEJSVlVTQjRzS0FuVFgzZVJiVTBUVHdMWjlWWGo2dlZQREh1czE5UWVvRzZMUXdNQVJ3cnJNOWVOdU0vZThHaHFudFAxR0xGc0I1WXdVMzVvaUNuTGRSaHVlZWI4TUFKQ2ZIbzl2Ymx5TVNLMGFvaWdHdURPaTZZMkJJNFNOZTRaREJPWlhTdjhub0x0aGsyOE5FWDJHMnlQQzduYkQ0WGJETFlwd2l5TEVDMzk2UENJODRxWC9CcDdEd0hPZjJkYWZEbFcwd2VVZVdJL20yNXVYb0NnN3lhLzdKd3BYREJ3aHl1WTB3dUxvRzNPYjlFNGw0bzNTeGcycjgyZEJYVGhuTXEzUk5PTVJSZGhjTHBnZHpwSC9PWjB3T3h3d081eXdPRjJ3dTl5REFhTC93dGQyMTRXL0QvbmFmdUY1VHhDZU5lalVXd2UvbnBXWkVNQk9pRUlMQTBlSW1zajRqWG5uZkRpN2NmMUdRSkE2eEpTQ2hkUGpRVisvSFgyMi9vRS9QL04xcjgwTzA0VUFjZkZQaThPSjRJc0Y4bkc2M0lOZnE1U2N5RWZrTHd3Y0lXcTg4UnRhdTRDQ0JtbURSUlVKU1lpNGJOVWt1aUs1V0p4T2RGaHM2TFJZMFdHeERuN2RhN05EMzk4L0dDWXNUb2tEZG9pSS9JU0JJMFNOZDRaalRvMEtDbW0zVFJsWVZWUXBiVFZTbWp5SDI0TldreG50UThKRWg5bUtUcXNWSGVhQnZ6TklUTjUxMzk4NjVtT2ZuV1phMDZySDFuMVZPRm5UQ2IyNUgxRVJhc3pLVE1DR3kvSngxY0taWXg1ck1yVUh5MXV4L2VCNW5HdnVveklIUlFBQUlBQkpSRUZVaGMzdVFrcThEbXVMczNEMzFVVVNYdTFJZTh1YThlN2hHbFExOTZIZjRVSnFRaFN1THM3QzU2OHV3bk83em93NzNiYTF4NHp0QjgvalJIVUgybm90Y0h0RUpFUkhZSDVPRW02NlBCK0xDempRUE53eGNJU29NZGZnRUlGNVVxZkNLcFdJWEhQZHBIcWkwVm1kTGpRYnpXZ3ltdEJzTXFQSmFMN3dkek02TGRhd3VxUXhIV3piVjRXLzdqZ05qK2ZTZDhab2RlQjRkUWVPVjNmZ21wSWNmTy9PNVJDOFhINzB0VllVZ1NmZlBJNzNqZ3hmMEsrdDE0S1hQNjVFNmZsT3pKNlpLUG0xaUtLSTMydzlpZzlQTkF4N3ZMWEhqQmMvcXNESm1rNFVqak9XNWEwRDUvSDBlNmNHQjl0ZTFHV3dZczlwSy9hY2JzSU55L0x3N1MxTG9WVHdrbXk0WXVBSVVaMldobEdmUys5U0lONGc3ZHAweExJVlVNVEdUYmF0c09ZUlJUU2J6S2pwTTZDMno0Z0dnd25OUmhPYVRSYjAycmpHUTZEOS9aR0J1eDYvc3FjU080N1dEWHRzcUE5T05BeXUwYkc0SUFXM3I1Nk45TVFvOUpyNjhjNmhHdXd0YThidTBnYmtwY1hpcmpWei9WYjd5cDdLd2JCUmtCR1B6NitkaTV6VU9CZ3RkcngvckE0Zm5HaEFmWWRSOHV0K2ZuZjVZTmdveklqSFhXdm5JamMxRmthTEEvODhXb3ZkcFkyb2JUT01Xci96V0QzKytIWXBBQ0FsWG9lNzFzeEJVWFlTbEFvRjZ0b05lSDEvRmFwYit2RCtzVHBFYWxYNHQxc1dTKzZSUWdNRFJ3aXlPdlN3T3ZTalBsOVVKZjIrS1pGcjEwK21wYkRpRVVXMG02MDQzMmRBYlo4QnRYb0R6dmNaVUs4M3dlRjJqNzhEQ29pTXBHZ0FRRlNFZXNSakZ4bXREdnhoK3drQXdQWExjdkdkMjVZUGpxSE9Ub25GNG9JVVBQYnFFZXd1YmNBcmV5cHg2OHBaMEtxVms2N3ROdHJ3L082ekFJRDVPVW40emRmV1FLTzZkSGx6VVg0eU1tZkU0TGxkWnlTOTVpNkRGUzkvWERtNDM4ZS90aFpxMWFWZlJoYmxKeU10SVFvdmZsVGh0VjV2dHVPcEM2OHBMeTBPdjcxL0xXSjBsMzYrNUtmSFljMmltZmp4Yy90eHZMb0RiMzVhalEyWDVTRTNsYis4aENNR2poQTAxdGtOalJNb2tIamZGR1ZLR2pUekZrMjJyWkRrY0x0UjNXdEFSWGN2eXJ0N2NiN1hnRHE5RVRhWEs5Q3RrUXplTzF3RHE5MkZ1Q2d0SHR5MHhPdUVyVHV2bW8zZHBRMHcyNXc0WGRlRjViUFRKbDM3L3RFNk9GMERseXNlMnJ4MFdOaTQ2UE5yNTJMbnNUcTA5Vm9tL0hwMkhxc2Z2QXp5ME9hbHc4TEdSZmRjT3g4ZmxqYWdvODg2NHJsM0Q5ZkE3aHdJMFkvY3NYeFkyTGhJcFZUZzRTMUxjYzl2ZGtBVVJieDN1QmJmMkZneTRSNHBkREJ3aEtDeHhtL2tOYWlnbFBoTGR1VFYxM01xTEFZR2I1N3YwNk9pdTI4d1lOVDBHZUQyY0lSRnVEaGExUTRBV0pTWGpCNmp6ZXMyeWlGVGFldmFEWU9oWVRLMXBUV2RBQWJPR09TbGVUODdvRkFJV0Z5UWdyYmV1Z20vbnBNWDlwdWJPdnArbFFvQkpRV3BlUC9ZeVAwZXIrNFk3R3VzTlV0U0U2SXdOeXNSRlkwOU9GM1hQZUgrS0xRd2NJU2dyakhPY015dTlXR3c2T3BySnRuUjlDTUNhRE5aY0xLakN5Yzd1bEhlMVl2emZRYTRQQktuOWxCSWFiZ3dSbUxmbVdic085TTg3dlltcThNdnRZMmRBN1dGR1dNUDNoeDZPV2dpR2p0TkEvdk5qQjl6dStoSTcvdHQ2akpOcUM4QXlFMk5SVVZqRHpyMUV6OERRNkdGZ1NNRWpUWWxOc29xSUxOZDJyVFdjQmtzNmhGRm5POHo0R1Q3UU1BNDJkNkZUcXYzMzBJcGZGbjZwVTAvSGpwcll6SzFadHRBN1dnZi9MNHkyUVpDVFV5azlIRmRBR0MrVUQrUnZpSTBBeDgzTmpzdk40WXJCbzRRTk5xaVgvK2Z2ZnNPajZ1NjB3ZiszdWxOdlhkWmttWEx2UmVNQzgzMEhrd0lJYVJSTm9Wa044bHU4dHNVa215MlFCSkNDR0ZKQWt0Q0lBa0diSVBCR0RBWTI3aktWYkpscS9kZVpqU2o2VFAzOThkSXNtU041TG5TakVZYXZaL24wU1BOblh2dS9jNkFOYS9PUGVmYzJkVUtTSjFmR2FsVFlUMWVFV2M3dWxEYzJvNVRyWjA0MDk0Smk1TnJXWVNEV2k2SFNpNkRRaWFEVEJBZ0Z3VElaQUprNlA4K3NHM0kxK0JqbVFBWmdGTnRrOU5OcjFZcVlIVzRjTnZhQW56emRtbmpFQ2JTVmk0VDRQWUFUdGZZMTBOZEhtazljQU5YU2dmR2gwZzlya2FsUUovZEZWQ0lzRHQ5K3hqR0dXNW8rbVBnaURCOVRpT3NMdjlUMkdiWFNGeFpORFl1WWdhTGlnQWFlczA0MHRTR0kwMnRPTmJjenNXeUFpUVRCT2lWQ3VoVlN1aVZTaGlHZkIvNnMwNnBnRTZwZ0VvdWg3ci9TeVdYUWExUVFDMlgrUjRyaGo0bmgxSXVRekJHQjYxNDRSOUJPTXJsSmNkcVVkdm1Ra3VYWlZMYnhoclVhT3V4RGw3Q0dJM1VZOGZxTmVnd1dkSFlPYjdqcHNiclVkVnNSRlhMNkxQaUJneE0yYzFNakpKVUkwVU9CbzRJTTlxQTBYaWpEQW5kRXRmZVdMTUJrRTNmZTBuME9wdzQydXdMR0llYjJ0Qmk0YlZqdFZ5T09LMGFjUm8xWWpVRDN6V0k2Lzk1WUh1MFdqVVlKclJLUlZCQ1FTU1luNU9JMnJaZW5LbnBnS25QZ1JpOWVsTGFGbWJFbzYzSGlyTjFYZWl4MkJGbjBJell4Mmh4NEZSVlI4REhCSURDekRoMG1Ld29yZTFFdDltTytDaHB4MTJhbjR5cVppUEtHM3RRMjJZYWRicHJXMDhmempkMEF3QldGS1pJcXBFaUJ3TkhoQmx0L01ic0t1bi9xYlhyTmsyc21EQ29NNW54U1YwVDl0WTNvYVN0YzhhczBLbFhLcEdzMXlKWnIwT3lUanY0YzVKT2kwU3RCckg5SVVPcjRELzVpYmgrUlM3ZU9Wb05oOHVEWDc5UmpCL2R2OWJ2RGQ2NnpYWlV0eGl4b24rV3lVVGJibGlVaWYybGpYQjd2UGpkanBQNDRlZldEcHM0NXZXSytNMjI0M0M2cFUxQjI3Z29FNStlYllMYjQ4VXpPMDdneC9kZk1lSzRUNzFaUE9weGIxMlRqemMvcllEWEsrTEpyY2Z3NUVNYm9WTVA3MGwxZTd4NDZzM2pFRVVSYXFVY3Q2N0psMVFqUlE3Kzlva3dmc2R2aUVDQnhMVTNGQmxaVUdUUENrNVJJZVFWUlpSMmRPT1R1aVo4VXQrRVdxUDBsUmFuT3BrZ0lNMmdSMGFVSHBuUkJxVHFkYjVnb2RmMmh3c2RkRXIrVTU0TVJka0p1R1pwTnZhY3JNZkJjODM0eHJON2NOZTYyU2hJajRWTUpxQzF1dy9IeWx2eC92RTYzTDYyWUZob21FamI5UXN5a1o4ZWk2cG1JL2FWTk9MLy9kOSszSFhsYkNUSDZ0RFMxWWZYOTEvQW1ab096TTJLSCt4SnVOU2ZkcDNCVzRlcWNPZVZzL0dselFzQUFCc1dadUVmbjF4QVZiTVJCMHFiOElNWDkrRXo2d3VSRkt0RGM2Y0ZXL2RmUUdsdDU2akhUVTh3NEl2WHpjZUx1MHRSM3RpRFI1LytBRnMyemtGUlZnSmtNZ0UxclNhOHZ0KzMwaWdBUEhiSE1razlPeFJaK0ZzcXd2anI0VWpzbGlIS0l2Rnl5dHFOVTNidERZOVh4TkhtTm54VTI0Qjk5YzNvaW9CbHdYVktCVEtqRE1pTU5pQ2ovM3RtbEI0WlVRYWtHblJRVE9OTFc1SG1uKzlhQVl2TmhTUG5XMURWYk1TVFc0K04yRWNRZ05SNFhkRGF5bVVDZm56L1duejNEM3ZSWWJLaHVMd1Z4ZjNyZWd4NDZLWkY2REhiUncwY093NVZ3ZTUwWTl1QmlzSEFjZWx4Qis3bk10U2p0eXhHcDhrMjZuRS91NmtJZlhZM1h0dDNIaTNkZlhoNjI0a1IrOGhsQWg2K2FURTJMOC8xZXd5YUdSZzRJb3JvZHd4SFhyMzAvOHlhS3pZR29aN2dFUUdVdEhYaXZlcDZmRkJkang2N0k5d2xqVXU4Vm9PODJHamt4Y1VNZnMrTmlVS2NWc054RXRPRVdpbkh6eCs4RXZ0S0d2RCs4VHFVTjNYRGJIVkNyWlFqSlU2UGhiTVNjY09LV1g0WHdwcEkyL1FFQTU3LzFtYTgrbkVaRHA1clJydlJDclZTanJsWjhiaG53eHdzbjUweWVKOFdmMjViazQrM0RsZmg5aXNLL0I3M2IzdlA0OU96VFdnM1dxRlJ5VkdVbFlBdEcrZGdTWDd5NFBMbC9sWWlGUVRncXpjdXhQcUZHZGh4c0JKbmFqclFhYkpCRUFTa3h1bXh0Q0FaZDY2Ymphd2tEaGFkNlFSUkZHZktaZTZJWjNVYThlVCt1MGRzLyt4Mm5hU2J0U2tMNXlIK2gvOFZ6TkxHcmFySGhQZXE2ckM3cWg3TjAyalFaNXhHallMNDJCSGhJa2JOS1lHaHNPS0ZmNkI0eWVnM0dLT0orZWxmRCtKQWFST1NZclI0OVFlM2hMc2NyRGdWZytLdjNCdnVNaWdBd3BEYkhrZEVENGZWNDhTT3htTTQybFdKVnJzUmRzOE1udTZvR25sM3kxTmJ4bkdjL2IrY2VDMUJKRThIc2k2emp5Z0tjRHNWc0ZtMDZPMkpodWlkbkQ2RGVLMEdSWWx4S0VxTVIxRkNISW9TNDVDazE3SEhnaUtDS0FJWEdueGpNTEtUbzhOY0RVMW4wejV3bkRiVzRkbnkzZWh3Uk41Z1FaSkdFRVFvMVM0bzFTN29vNjNvYW91RHd6cHltdDlFeEdzMW1KL2tDeFp6RStOOTRVS25EZW81aUthUzR4V3Q2REQ1YnR5MnRJQlRXbW44cG5YZ09HMnN3K01sVzhOZEJrMUJjcVVieVprZDZHaE1odDA2L2xIeGViSFJXSnlTaU1VcFNWaWNrb2pNYUFON0xpaWlmSGlpRHRjc3pmRTdScnpEWk1YVDIzM2pOOVJLT2E1YmxqUEoxVkVrbWJhQncrcHg0dG55M2VFdWc2YTQrSlJ1dE5TbEJuUjVSU1dYWVg1U2dpOWdKQ2RpY1VvaW9qbm1naUxjazY4Znd5c2ZsV0h6OGx6TXowbEFsRTZGWHFzVHA2cmFzZjFnNWVEOVVyNjRlWUhmaGNHSUFqVnRBOGVPeG1POGpFS1hKVmU2RVIzWEMxUFh5QlVRQlFCekV1S3dPaU1WcXpOU3NDUWxFU3E1dEp2YkVVMTNBb0RHVGpOZTNGM2k5M21aVE1BRDE4ekRaOVlYVG01aEZIR21iZUE0MmxVWjdoSm9tdEFZYklPQkk5V2d3K3AwWDhCWWxaNkNXQTBYSWFLWjdabXZYNFAzajllaXBMWVRMVjBXMkp3ZWFKUnlwTWJyc1NRL0dUZXZ6a01PQjR0U0VFemJ3TkZxdi96TmdvZ0FRSzN5NEY5V0w4R1ZXZW5JaW9uaUdBeWlJV1pueFBsZDk0TW8yS1p0NEpqUlUxOUpFbEh3NG5NTDVvUzdEQ0tpR1kzckpSTVJFVkhJTVhBUUVSRlJ5REZ3RUJFUlVjZ3hjQkFSRVZISU1YQVFFUkZSeURGd0VCRVJVY2d4Y0JBUkVWSElNWEFRRVJGUnlERndFQkVSVWNneGNCRFJ0S2RWS0dEMWNOSDZtY0RxRWFCVFR0dEZzbWMwQmc0aW12WXlvdzJvZHZEWDJVeFE3WkFoTThvUTdqSm9IUGd2bElpbXZZMDVHWGlyV3hYdU1tZ1N2Tld0d29hY2pIQ1hRZVBBd0VGRTA5NERDK2Zna0NNV3h5M3NhbzlreHkwS0hIYkU0UXNMNTRhN0ZCb0hCZzRpbXZiMFNpVitkT1VxL0toT3k5QVJvWTViRlBoUm5SWS92SElseDNCTVUveXZSa1FSWVZWNkNoNi85bW84ZnVBbzFocU51QzNlaVR5MUZ6cTVHTzdTYUp5c0hnSFZEaG5lNmxiaGtDTVdqMSs3Q3F2U1U4SmRGbzBUQXdjUlJZeFY2U240KzUwMzRPV1NDL2pQdWlZMG1pMnd1dHpoTG92R1NhZFVJRFBLZ0EwNUdmajd3am5RSzVYaExva21nSUdEaUNLS1hxbkVvOHNXNE5GbEM4SmRDaEVOd1RFY1JFUkVGSElNSEVSRVJCUnlEQnhFUkVRVWNnd2NSRVJFRkhJTUhFUkVSQlJ5REJ4RVJFUVVjZ3djUkVSRUZISU1IRVJFUkJSeURCeEVSRVFVY2d3Y1JFUkVGSEpjMnB5UW8wL0VZNFUzSWtlZmhKcStkdnoyd2k0MFdMdkNYUllSRVVVUTluQVFIaXU4Q1htR0ZNZ0ZHUW9NcWZqV25KdkNYUklSRVVVWUJnNUNqajV4Mk9OY2ZWS1lLaUVpb2tqRndFR29zclNOK1ppSWlHaWlHRGdJdjcyd0M1WG1WbmhFTHlyTUxYajZ3cnZoTG9tSWlDSU1CNDBTbW16ZCtONnB2NGE3RENJaWltRHM0U0FpSXFLUVl3L0hKWkxVMGJnMmRTRVd4V1lqWFJzUHZVSU5yeWpDNk9wRGZWOG5TazBOMk5GWURCR2kzL2FyRXZLeE1Yays1a1NsSVZhbGg5UHJScmZEZ3JPOWpkamRjZ3JWbG5hLzdiYXQvKzZ3eHgrM25jVnZ5M2ZoeHJRbHVDRjlDVEswOFpBTE10eTUvNWVJVnhud3A5V1BRSUF3dVAvNTNpYjg0UFRmL0I3N3EvbFg0K2IwWmNPMmZmdkVTNmpyNndRQVBGWjRJNjVLbVQvcytUdjMvM0xVOTJpV1BobFhweXpBdkpnTXBHcGlvVldvNFBKNjBPUHNRNFc1Qlc4MkhFVk5uLy9YT2Q3M2g0aUlwamNHamlGdXoxeUJ6K2V1aDBLUUQ5c3VGM3hCSkVrZGplWHhlWGluK1NSY1h2ZXdmV0pWZXZ6TG5KdXhNRFo3MkhhdFhJVU1YVHd5ZFBIWW5Mb0lielVkeDU5cjlzSXIrZzhzUXowNGF5UHV5Rnc1WW51MzA0SlNZOE93Y3hWR3BjT2cwTURpdG8vWWYxbGMzckRITlgzdGcyRkRDcDFDalVmeXI4V0c1S0lSejZsa0NxUm9ZcENpaVVHVHJYdEU0QWpGKzBORVJOTUhBMGUvVGNuejhNVlptOGJWTmxhcHczOHR2ZytwbXRqTDdudGJ4bklBSXY2dmV1K1krMlhyRTVGblNCbjErZjBkWmNNK3ZHV0NnQ1Z4dVRqUWNYN1lmdW5hT0tScGg5ZTF0KzNzWmV1OGxFR2h3YzhYM1R1dUtiT2hlSCtJaUdoNlllRG9kN3Vmbm9SS1N5dk9HaHZoRVQySVV4c3dOeW9kYWRxNEVmczlOdWVtRVIrbXAzcHFVV2xwUll4U2p5c1NDNkZYcUFlZnV5MWpCZmEyblJ2MXNnTUE1UGVIalRhN0NVZTdLdUVSdlpnWGt6bjQvS0hPQ2p4Y2NPMnczcGpsOFhrakFzZnkrT0c5R3g3UmkzM3RaYU9lZHpSZkw3emViOWc0Mzl1RWNuTXIzRjQzMG5YeFdCWTNhOFErb1hoL2lJaG9lbUhnNkplaGpSLzJ1TVJZangrWHZEWml2OEtvTkhoRXorRGpoYkhaV0JxWE8yeWZweTY4TSt4RC9ZMkd3L2pOc2k5Q0kxY09icnNoZlFtZXEzaC96SnBPRyt2d2k3UGJSbHkrQVFDTDI0NFQzYlZZbFpBL3VHMXBYQzRFWU5qb2t1V1hYRTQ1MVZNTG84czY1bmt2VlJTZGdUVUpzNGR0NjNYWjhFVFpXemhyYWhpMlBVcXBSZHFRY0JISzk0ZUlpS1lQemxMcFovVTRoajFPMXNRZ1Zxa2JzVis1dVdYWStJS3Jrb2NQdGl6dXJoclJnOUJtTjZIRVZEOXMyL3pvVEl4RmhJamZWN3p2TjJ3TTJOOHgvRHd4U2gzeW8xSUhIMnZreW1HOUlnQ3d0LzNjbU9mMTU2cVVCU08yL2ViQ3V5UENCZ0NZWFRhVW0xc3V0ZzNSKzBORVJOTUxlemo2SGU2c3dQVnBpd2NmcDJoaThPeUtyMkJ2K3prYzZEaVA4NzFOZnVlbHpJMU92K1J4QnA1YitkVVIrOFZjRWw3aTFZWXg2Nm0ydEtQZGJocHpuMk5kVmJCN1hNTjZCcGJINWFIUzNBb0FXQlNiRGFYczRpVVhxOXVCSTEyVll4N1RuNkpMWG1PenJRY25lMm9DYWh1cTk0ZUlpS1lYQm81K0w5ZnVRNTRoR2JPajBnYTM2UlJxM0pTK0ZEZWxMMFdiM1lSM20wOWlWOHVwWWIwT2llcm9ZY2N4S0RRd0tEU1hQWjlXcmhyeitSWmJ6MldQNGZDNmNMU3JjdGlza2VYeHMvQ1Arb01BUnM1TytiU3pmTXdlazlFa2FZYS94bG9KWXl0QzlmNFFFZEgwd2tzcS9mcmNEdnpnOU4vd3Y1VWZvTW5XUGVMNUZFME12cFMzQ1U4c3VYL1lCNlpDRnBxMzBPWDFYSDRuQVBzdXVheFNFSldLNlA3ZWdtWHh3d2R3N20yWFBqc0Y4RTE1SFVyS2xOVlF2VDlFUkRTOXNJZGpDSS9veGU2VzA5amRjaHI1aGhSY2tWaUlhMU1YRG42QUE3NDdxVDQ0YXlPZXJkZ05BTEM0N0loU2FnZWZQOWg1QVUrV3ZUMXBOWi9xcVlYWlpSdXNRWUNBWlhHNXFPNXJSOUtRM29VMnV3bGxwc1p4bmFQUDdSZ1dzakoxQ1FHM0RmZjdRMFJFVXdQLy9CeEZsYVVOTDlmdXg5ZUtYMENqdFd2WWMyc1NMODdZYUxqa3VUbFI2WkFMay9lMmVrUXZEbmFXRDl1MkpDNFhTMkp6aG0zN3BQM2NLR3VqWGw1dFg4ZXd4N242SkJRT3VmUTBsbkMvUDBSRU5EWHdOMysveitldVI3eHE1RUJGcTl1QlhwZHQyTGFobHhpT2QxY1BleTVCSFlXdjVsODk2b2RxUVZRcVZpY1VCS0hpaS9aZnN2WkdZVlE2NXNWa0RkdjI4VGdXK3hwd2FhQUJnTzhXM2VwM1hZNDRsUjV6b3pNR0gwK0Y5NGVJaU1LUGwxVDYzWjIxR25kbHJVS0Z1UlhWbGphWVhYYW81VW9zaU1sQ25pRjUyTDVELytML29LMEVkMld0SHJadzFRMXBTN0Fxb1FDbmUrclE1VFJETHNpUW9JcENZWFFhVWpXeDJORllQSzdaSXFNNVoycEFsOE9NQkhVVUFDQlpFdzJaTVBRK0s4MW90UnZIZmZ5UFdrdHhaK2JLWVpkb2t0VFIrTlhTTCtDMHNXNXdFR211UGdtTFluUHdlc05obk85dEFqQTEzaDhpSWdvL0JvNGhCQWdvakVxNzdPV0NyZldIQjM4MnUyeDR0bUkzdmxkMDY3Q2JxY1dyRENOdWlCWXFJb0FESFJkd2UrWUtBSUJja0NGRkV6UDQvSGdIaXc1d2VGMTRzdXh0L0d6aGxtRlRjR1dDZ0tWeHVTTVc5aHBxS3J3L1JFUVVmcnlrSW9ITjQ4UnZMK3hDY1hmVnNPMkhPc3Z4eExtMy9ONDR6WjllaVN0OUJ1TFMyU29EWEY3UGlPWE94NlBDM0lJZm52azdXbXpTZTBxbXd2dERSRVRoeFI2T2ZqOHJmUU9yRXZKUkdKV0daRTBNZEhJMVBLSUh2UzRiNnExZE9OVlRpNC9iejhKOHlYaU9BWWU3S2xCeXJCN1hwQ3pFaXZnOFpPc1RFYVhRd2dzdnJHNEhXbXhHWERBMzQwREhCVlFNV1lreldLb3RiV2l5ZFk5WW92MVlkeFg2M0k1UldrbFRaV25EWThmL0R4dVQ1K0dLcEVMazZaTVJyZFJCaEFpenk0NG1tKzk5ZXIrMVpFVGJjTDgvUkVRVVhvSW9Ucy83Z04rNS81ZmhMb0dta1czcnZ4dnVFb2lJWmh4QnVEaWdrSmRVaUlpSUtPUVlPSWlJaUNqa0dEaUlpSWdvNUJnNGlJaUlLT1FZT0lpSWlDamtHRGlJaUlnbzVCZzRpSWlJS09RWU9JaUlpQ2prR0RpSWlJZ281Qmc0aUlpSUtPUjRMeFVpaWloZWw0ak9NaHZNRFU0NExSNTQzZFB5N2cwMHhjZ1VBbFFHT2FLeVZFZ3Mwa0ttRkM3ZmlJWmg0Q0NpaU5IWDZrTFRrVjRZRk5WSWo2bURPcmtYTXBrNzNHVlJCUEI2RlhBNG90SFRrSVBLbWp4a3JJNkdQbFVaN3JLbUZRWU9Jb29JZmEwdU5PMXJSVVphTWZTNmpuQ1hReEZHSm5ORHErMkdWdHVOUG1zam12YXRRTWFHVklZT0NUaUdnNGltUGE5TFJOT1JYbVNrSDJQWW9KRFQ2enFRa1ZhTXBpTzk4THA0eVM1UURCeEVOTzExbHRsZ1VGUkRyKzBNZHlrMFEraDFIVEFvcXRGWlpndDNLZE1HQXdjUlRYdm1CaWZpWXVyQ1hRYk5NSEV4ZFRBM09zTmR4clRCd0VGRTA1N1Q0b0ZhM1J2dU1taUdVYXQ3NFRSN3dsM0d0TUhBUVVUVG50Y3RjallLVFRxWnpNMXAxeEl3Y0JBUkVWSElNWEFRRVJGUnlERndFQkVSVWNneGNCQVJFVkhJTVhBUUVSRlJ5REZ3RUJFUlVjZ3hjQkFSRVZISU1YQVFFUkZSeUUzYndLR1I4dzU5RkJpMW9JVEw2ZzEzR1VSRU05cTB2VDE5cWlZV3RYMjhLeVJkWHB6RGdQSnQzZERFS3FCUFZmcStrcFdRS1lWd2wwWkVOR05NMjhDeEtxR0FnWU1DVW1UTEJnRFlqVzdZalc1MG5iZEJFQUJ0b25Jd2dPZ1NGUkJrRENCRVJLRXliUVBIN1prcjhYSGJXWFE0ZU1NbUdsMnMyNEFyelF0R2JCZEZ3TnJoZ3JYRGhZNFNRQ1lYb0V0V1FKZWtoQzVKQ1cyQ2dqMGdSRVJCTkcwRGgwNnV3dGNMcjhmakpWdkRYUXBOWVhkMnI0UGFlL254UGw2UENFdUxDNVlXbDIrREFHaGlGZEFsS3FCTlVrS1hwSURLSUE5eHRVUkVrV3ZhQmc0QVdCeWJnOGNYM29ObnkzZXpwNE9HaVhVYmNHZjNPdVRiMDhaM0FCR3c5N2hoNzNFREZYWUFnRUlqZ3paSkFXMjg3MHNUcjRCQ00yM0hYUk1SVGFwcEhUZ0FYK2o0emZJdllrZmpNUnp0cWtTcjNRaTd4eFh1c2lnTVZLSUM4YTRvRk5teXNjNjhBSm9BZWpha2NOdTlNRGM0WVc1d0RtNVRhR1dENFVNVDV3c2lTajFEQ0JIUnBhWjk0QUI4bDFmdXkxbUgrM0xXaGJ1VXNLcnRPWVUvbi9qT2hJOXo2OXgvd2JLTW00TlEwZmlKWHNEUzRvU3AxZ0Z6b3hOZXR4aldla2JqdG5saGJuTEMzSFF4aE1oVmdpK0F4Q2lnaXBGRDNmK2xVRE9JRU5ITUZSR0JnM3ppdE9sQk9VNXArOTZ3Qnc1QkJrUmxxQkNWb2ZLTnIyaDJ3VlRyZ0tYSkNhOW5hb2FQQVI2bmlMNVdGL3BhaC9lMHlkVUMxREVLcUtNSFFvZ0M2aGc1bERvR0VTS0tmQXdjRVNSYW5RU0ZUQTIzMXpHaDQ5UjBuNFRaMFlrb2RXS1FLcHNZbVZ4QWRKWUswVmtxZU4waXpFMU9tT29jc0RTN0lFN3g4REdVeHlIQzJ1NkN0WDE0RUpFcEJDZ05NcWdNOHY0dkdaVDlQeXNOTXNqa25DMURSTk1mQTBjRUVRUUJTZnBzdEpnckpuZ2tFU1d0ZTNCRnpyMUJxU3VZWkFvQk1UbHF4T1NvNFhYN2VoTE1UVTZZRzUxdzI2Zm5hcUpldHdpSDBRT0gwZVAzZVlXMlA0eEV5YURVKzNwRWxEb1pGRG9abEZvNTVHb0dra2h4M2ZkOXMrNCtzNzRRajl5OE9LanRYM2l2QkRzT1Z1S09kUVg0OHZVTHcxb256VXdNSEJFbVNaOGJoTUFCbkduOWNFb0dqcUZrQ2dGUm1TcEVaYXFBVllDdDJ3MXpveTk4MkkzdWNKY1hORzZiRjI2YkY5WlIxcmtUNUFLVVdoa1UycUZCWk1oM3JReHl0UXh5cFFBd204eFkydzlXd3U1MFkvdW5sUk1PSEVUandjQVJZWklOdVVFNVRwdWxHbTJXYXFRWThvSnl2SkFUQUcyQ0F0b0VCWklYNitEcTg4TGM3T3dmUytHRXh6bDlMcjFJSlhwRU9DMGVPQzMrZTBnR0NBSjh3VU10UUtHV1FhNFo4ck5hZ0tML3NWd3RnMXdsUUs2VVFhWVVJSENJU1VTNFpYVWVkaDZweG0xcjg4TmRDczFRREJ3UkpsbWZHN1JqblduNUFOZk5maVJveDV0TVNyME04Yk0xaUordGdkaS9wa1pmcXd1V0ZpZXM3VzZJM3NnTklLTVJSZC9VWHJjZGNHRHNjREtVSUJjZ1Z3cVE5WC9KTC9udSs5a1hUbVFLMy80eXVRQkJqdjd2WS96TUhwZEo4OGpOaTNuNWc4S0tnU1BDSkFXcGh3TUFTdHIyNE5xQ2h5Qk04ejl4QlFHRGkzVWx6dFBDNnhGaDYzRDNodzhYYk4xdWlOTnorTWVrRUQwaTNCNFJzQWYvMklLQS9oRGk2MGtaRENCQ2Z4Z1JNUGpkOTdNd2JKc3djQkFpbXZJWU9DSk1qRG9GU3JrR0xzL0VQeDNNamk3VTlKeEVYdnp5SUZRMmRjamt3dUJOMndEZkI2cXQydzFyaDN2dy9pb2V4OHpyQVFrSFVRUkV0d2hNMFhWV2lDaDRHRGdpakcrbVNnNmFleThFNVhnbm10K051TUJ4S1VFdURONjBEZEFDQUJ5OUh0ZzZYTDRRMHVtQ3d4VDRKUWdpSWhxSmdTTUNKZXR6Z3hZNHl0b1BvTTlwaEY0Vkc1VGpUUmZxYURuVTBYTEU5byt2ODdwRjM3MVZ1dDJ3ZFh0ZzczYkRZWEpENUIvbUVlWFM2WjduNnJ2dzk3M25VVnJiQ1p2RGphUVlMZFlVcGVOelZ4VWgxcUMrYkh0L25uL25ORjdmWHc0QStPQy83eG16bmt2UG54eXJ3OXFpZEh6dTZpSkU2MVNTWHR0WTV4VkZFUitkcXNjSEorcFEyV3lFeGVhRVZxMUFUbkkwTmk3S3dwM3Jabzk1N0ZOVjdmakhKeGRRVnQ4RnA5dUQxRGc5TmkzT3dyMGI1MEt0bEg3VHczMGxqZGg1cEFybGpUMndPOTFJaWRQanFzVlp1TytxSXJ6MGZ1bGwzNy9tTGd0MkhLckVpWW8ydEhUM3dlTVZFV2ZRWUg1T0FtNWVuWWNsK2NtU2E2S0pZK0NJUU1FY3grRVYzVGpWc2h2cnB2Z1UyVkNUS1liMmd2aUlIaEYyb3k5ODJQckRpTVBvbWZJcm9WSmdkaDJyd1ZOdkhvYzRKRlcyZFBkaDI2Y1YySHU2QWI5NlpCT3lrcUltOWZ6TlhSYThjYUFjZTg4MDRGY1BiMEpHb21IQzU3RTYzUGpKWHo3RnFhcjJZZHN0TmhmTzFuV2hzOWMyWnVEWTlta0ZudHQ1YWxqNGJ1Z3c0K1VQejZHa3BoTlBmSFdEYit4TkFFUlJ4Qk5iaitIREUzWER0amQzV2ZES1IyVTRWZFdPZ295NE1ZK3gvV0Fsbm4vbk5OeWU0UU96T2t4VzdEMWp4ZDR6RGJoaHhTeDgrNjdsa01zNC9tY3lNWEJFb0dUOXJLQWU3M2pUVGx5UnZTWGdYeG96aFNBWEJxZmlEdndLRkVYQTFlZUJ3elR3NVI3OGVhcmVENFpHcW1qcXdiWlBLekEzS3g3M2JDaEVWbEkwakJZN2RoMnJ3VWVuNnRGanNlTm5mejJFNXg2N0ZncDU4QWRWRDV4L1RtWWN0bXljTTNqK2Q0OVc0K1BURGVqcXRlRm5yeHpFczkrWStQbGZlSzlrTUd6Y3RyWUExeTdOaGw2alJGZXZIYWVxMjNHaW9tM1V0cVcxbmJqUTJJMTE4ek53KzlvQ3hCbzBLRy9zeHA5MmxhREhZc2VwcW5ic09WbVBhNWZsQkZULzBHcVhBQUFnQUVsRVFWVEx5M3ZPRFlhTmd2UlkzTHRwTG5KVG90SGI1OFM3eDZxeDUyUTlxbHRNbzdiZlhWeUxaOTg2Q1FCSWp0WGgzbzF6VUpTZEFMbE1ocHBXRTk0NFVJNktwaDY4VjF3RHJWcUJyOTI2Sk5DM2lZS0FnU01DQlhOcUxBRDAySnBSMjNNU3MrS1hCZlc0a1VnUU1MaEVlVlRHa0NkRXdHWDFCUSs3eWJlcXFOUHNXenZEYmVNVW1hbm1kSFVIMWhTbDRmRUgxbDM4S3pnbEdrdnlreEd0VTJIN3dVclV0cG13cjZRUlZ5L0pEdEg1MC9INEExZU1PSCtVVG9XM0RsV2h1aVU0NS8va1RBTUFZTjM4REh6ejlxV0QyN09UbzdHMElCa1BYRE52MUxibkc3cHh5K284Zk92T2krTzhjbE9pa1owY2pXOCt1d2NBOFBIcGhvQUNSNGZKaXI5OWZCNEFNRDhuQVU4K3RBbEt4Y1V3dFNndkNhbHhlcnp5VVpuZjlrYUxBOC9zT0FFQW1KVWFnMTg5dkFsUlF5NDc1YVhGWU9PaVRQendwUU00WHRHR2JaOVc0S1pWczVDYkVuUFoyaWc0cHZkOFIvSXJXcE1JdFVJWDFHTVdOKzBNNnZGbUhBRlE2dVV3cEt1UVdLUkZ4bG9EWm0yT3daeTc0bEYwYndMeWI0NUY5b1pvcEM3VEk3NVFBME9hQ3Fvb09XZDhob2xLSWNkMzdsN3B0OHY5eXpjc2hFN3QrMXR0WDBsalNNNnZWc3J4bmJ0WCtEMy9WMjVZQkkwcWVPZTNPbnozOW9uUytoOFRNbFlQaWtHcjlEdFdaVzVXUEdiM1gvcW9iakVHVk1mdTR0ckJ5eURmdW5QNXNMQXg0SUZyNXlNbHp2L3Z0cDFIcXVCdytRWjNmKytlbGNQQ3hnQ0ZYSVovdm12NVlHL3RPMGVxQTZxTmdvTTlIQkZKUUpJK0Y0Mm1jMEU3NHZtT0EraHo5a0N2R3Z2NktVa25Vd2pReENxZzhUTXVWeFFCdDlVRHA5a0xsOVVEbDlVTHQ5VUxWLytYMitxRjI4RWVrbUJia3Avc2QxQW9BR2hWQ2l6S1M4TGhzaFpVTnZkTSt2bDFhZ1VXNXlYaHlQbmduTDh3SXg1bjZ6cng4ZWw2TEp1ZGdxc1dad1hjZG1sK3ltRDR1VlIrV2l3cW1ucGdzZ1oyTThtQnl6cTVLVEdZbGVxLzEwRXVFN0EwUHdYdkZkZU1lTzU0LzZXZnZMU1l3YkRqVDBxY0huT3o0bEZXMzRVek5aMEIxVWJCd2NBUm9aTDBPVUVOSEY3Umd4UE51N0ErOTNOQk95WmRudERmTTZMVXl3RW8vZTRqZWtWZitMQjVSd1FTajhNTHQ5MExqMFAwQlJNT0l3bEllb0orek9lVFkzMS9aUnN0RTdzejgyalM0c2MrLzhCZitjRTQvME0zTGNLLy9la1RPRndlL09mZkR1UFZqOHB3K3hYNXVHWnBEclNqaElrQmlUSGFVWi9UYTN6L3Y3cmNnUVhpK25ZekFLQWdZK3daY1FhdC8zOEhEUjM5N2RNdi8wZFJia28weXVxNzBHN3NDNmcyQ2c0R2pnZ1Y3SEVjQUhDMGNUdXV5TjRDdVl6LzIwd2xna3dZSERjeUpoSHdPSDNCdzJQM3d1MFFmV0drLzJmZmR5ODhUaEZlbHdpdlU0VEhKYzdJWmVBdk54QlQxdDhsN3duUmV6T1o1NStmazREZmZlTmFQUGYyS1p5b2JFTnRtd2xQYnp1QkY5NHJ3V2MzRmVFejZ3dEhuYzB4MWl3UHFaY0R6VFluZ05FdjdWeU9wYi85YUlGa3FJRmVHWnNqY203eU9CM3dreU5DSlJ1Q08xTUZBQ3lPTHBTMmZZVEZhWnVEZm15YUJBTDZiODRtQjZJRFh4dEI5UHFDaDdjL2lIaGMvZDhISDN0OUFjVWx3dXZ4VFJmMmVrV0k3djZmUFNKRUQvcS9YL0x6Tk0weXBqNWZ6OEpvYTJHTTlicUM4Wm9IemovZUQrZEw1YVpFNDMrK3VnRVZUVDNZZWFRYWUwN1d3V0p6NFUrN3p1QnNYU2QrK3NDNmtJOG5HamorNVhwRVhCNy96MnRVQ3ZUWlhRR0ZDTHZUdDQ4aFNPOGZCWWFCSTBJbGhhQ0hBd0FPMVcvRjRyVHJ3UHVjenh5Q1RJQkNMUUQraHhSTWlDaWlQNFQwaHc4UlE3NkxmaC83MjFiendlaFRKY2VqMStvYzgvbUtKdDlBeU96azZHSGJWUW81bkc0UExQYlIyM2ViYlVFN2YwNUs5Smo3U1RVN0l3Ny9mTmR5UEhqZGZEeTU5UmlLeTF0eDZGd3pqcHh2eHBxaTlLQ2U2MUt4ZWcwNlRGWTBkcHJIM0srbHkrSjNlMnE4SGxYTlJsUUZNRWkxdHEwWEFKQ1pHTHAxVkdna3psS0pVRkhxZUdnVUUxOFU2Rkp0bG1yVWRKOE0rbkZwWmhJRTM2Qlp1Vm9HaFVZR2hWWUdwVTRHcFY3bXUwd1U1VnZ4VlIwajl3MnNqVk5BRSs5YiswU2JxUEF0eHBaOCtTNTBxVTVXdG85NnVlSkNZL2ZnaCtLbEsxYkdSMnNBQUpYTi9qLzAzQjR2VGxWMUJPMzhpL09TTG51czhZaVAwdUQ3OTY0YWZGelcwQjJTOHd4Vm1Pa2JlMUZhMjRsdXMvOTdRUmt0amxIZnY2WDkveTNLRzN0UTJ6WjZBRzNyNmNQNS90ZXpvakJsSWlXVFJBd2NFVXNJV1MvSHdmcXRJVGt1MFZUUlliTGk1US9QanRqdWRIdnd1eDIrd0syUXk3QjVlZTZ3NXd2N1owZFVOUnRSVWpQeWcvSFZqOHZRWTduOGpSVURQZi8xSzNKSDdDTlZSWlAvbVM3T0laYzJCZ2FBaHRMR1Jaa0FmS0hzbVIwblJseDY4bnBGUFBWbU1aeHUvL2MxdW5WTlBtVDlZMHFlM0hwc2NMcnZVRzZQZDNEMVZyVlNqbHZYNUFmM1JkQ1llRWtsZ2lVYmN0RmdLZzM2Y1N1N2pxS2pydzVKK3NCV0R5U2FiZ3hhRlY3NXFBeXRQWDI0Y1dVZVlnMXExTFgxNHRXUHkxRFYzM3R4MzFWemtYVEpMSTNybHVVT3JvM3grTXNIOGFYckYySkJiaUtzRGhjK09GNkxuVWVxa1owY2pmcjIzZ21mLzdPYjVpSXBadUxyN1h6ajJUMVlOeThENnhkbUlpYzVDZ3E1REkyZEZyenlrVytXbTBJdXd4WHpnbnM1NVUrN3p1Q3RRMVc0ODhyWitOTG1CUUNBRFF1ejhJOVBMcUNxMllnRHBVMzR3WXY3OEpuMWhVaUsxYUc1MDRLdCt5K2d0TFlUYzdQaUIzc29oa3BQTU9DTDE4M0hpN3RMVWQ3WWcwZWYvZ0JiTnM1QlVWWUNaRElCTmEwbXZMNi9mREJnUFhiSE1zVG9RM0Nka0ViRndCSEJRaGtJRHRlL2psdUx2aE95NHhPRjAzWExjdERZWWNhZWsvWFljN0oreFBOWEw4bkc1NjhldVFMbm1xSTBYTE0wRzN0TzFxUFg2c1RUMjQ0UGUvNk9Ld3Fna01zdUd6Z0NPZjlZSzRCSzRmV0syRi9haVAybEl4Y1JVOGhsK1BhZHk0TSsxbUhIb1NyWW5XNXNPMUF4R0Rqa01nRS92bjh0dnZ1SHZlZ3cyWEM4b20xd2JZMEJqOTZ5R0owbW05L0FBUUNmM1ZTRVByc2JyKzA3ajVidVBqeTk3Y1NJZmVReUFRL2Z0SGhFN3hTRkhnTkhCQXZGVEpVQnAxcy93S2E4THlKS25SQ3ljeENGaTF3bTRHY1Byc1ByKzh1eHU3Z1d6ZDBXYUpSeXpNNkl3NjFyOHJGeDBlaUxZLzNyUGF0UWxKV0EzY2RyVWQvZUM2OG9JamNsQm5kY1VZRE55M1B4L0R1bkF6Ny8xbjNsZVAvNHhmTVhac2JqbHRWNVk1NWZxdjkzM3hwOGRLb2VGVTA5TUZyc1VNaGxTSTdWWVdsQk11NjRZblpJYmxCMzI1cDh2SFc0Q3JkZlVUQnNlM3FDQWM5L2F6UCt0dmM4UGozYmhIYWpGUnFWSEVWWkNkaXljUTZXNUNjUExsL3VieVZTUVFDK2V1TkNyRitZZ1IwSEszR21wZ09kSmhzRVFVQnFuQjVMQzVKeDU3clF2Q2E2UEVFVXArdkVOTG9jbTZzWFQreTdNMlRIWDUxMUYyNG8vSHJJams4VXFMT3ZkR0wrM0RjbmZKeEFiaTlQNGZYVHZ4N0VnZEltSk1Wbzhlb1BiZ2wzT1RoNy9pN012ejh4M0dWTVdjS1F1MzV5MEdnRTB5cWpFYU1KM1NqczQwMDdZWEdHZnZRNkVSSGdtdzU5b2NFM0J1UFNLY2swOVRGd1JMaTBxTmtoTzdiYjY4VEJ1bitFN1BoRVJFTWRyMmhGaDhrS0FGaGF3Q210MHcwRFI0UkxqeTRNNmZHUE5iNk5QbWRnZDRNa0lockxoeWZxUmwySnRjTmt4ZFBiZmVNMzFFbzVyZ3ZnbHZjMHRYRFFhSVNUMnNPaGtLbmc5bzY5eXVGUWJxOERCK3RmdzNVRkQwc3RqWWhvbUNkZlA0WlhQaXJENXVXNW1KK1RnQ2lkQ3IxV0owNVZ0V1A3d2NyQis2VjhjZk1DeEVkcHdsd3RTY1hBRWVHa0JnNjNPSEt4bk1zNTFyZ2Q2N0szUUtjYSt5NlBSRVJqRVFBMGRwcng0dTRTdjgvTFpBSWV1R1llUHJNK3REMjNGQm9NSEJGT3I0cERsRG9SWmtkbllBMUVFVEdhWkpqczdRR2Z3K1Z4NEZERDY3Z20vNnZqckpLSUNIam02OWZnL2VPMUtLbnRSRXVYQlRhbkJ4cWxIS254ZWl6SlQ4Yk5xL09RdzhHaTB4WUR4d3lRRmpVNzhNQUJJQzkrR1U0MnZ5ZnBIRWNhdG1GTjF0M1FxK0trbGtjMFpYenczL2VFdTRRWmJYWkdIR1puOEhkSXBPS2cwUmxBOHNCUlFZWjRiWWFrSmk2UEhYdHIvaUx0UEVSRU5HTXdjTXdBVXNkeHRQU1dZLzJzK3lXZjUzalRUblJaR3lTM0l5S2l5TWZBTVFPa1JVbnI0V2l6VktNbzZVckVhbE1sdFJORkx6NnMvSk9rTmtSRU5ETXdjTXdBVWVwNFNXTXJSTkdMTmtzMU51UitYdks1em5jY1FJTXgrSGVvSlNLaTZZMkJZMFlRa0M2eGw2T3h0d3lMMDY1RHJFWmFMd2NBdkYvNVBBRGVvb2VJaUM1aTRKZ2hNbU9LSk8zZlpDcURURkRnNnZ3dlN6NVhvK2tjeXRvUFNHNUhSRVNSaTRGamhzaU1tU2RwLzhiZU1nREFncFNyeDNVL2xnK3IvZ2l2NkpiY2pvaUlJaE1EeHd5UkVUMFh2blg4QXROcjc0RFowUVZCRUhEZDdFY2tuNi9iMm9TampUc2t0eU1pb3NqRXdERkRxQlY2Sk9tekpiVnA2dS9sbUJXM0ZMTVRWa3MrNThkVkw4SHM2Skxjam9pSUlnOER4d3dpK2JLS3FXenc1MnNMSG9JZ0JONURBZ0JPanhYdlZ6d25xUTBSRVVVbUJvNFpKRE5hNHNEUjNvdUJJOWt3QzB2U2JwQjh6dEsyajFIZGZVSnlPeUlpaWl3TUhET0kxQjZPNXQ1eWlLSjM4UEZWZVYrQ1VxNldmTjUzTHp3TmoxZjZYV2lKQWlWVENQQjZlV3NvbWx4ZXJ3SXloYlNlMzVtTWdXTUdTZExuUUNYWEJyeS8wMk5EUjEvZDRPTW9kUUxXWm0rUmZONHVheU1PMXI4bXVSMVJvRlFHT1J3TzNrV1VKcGZERVExVmxEemNaVXdiREJ3emlDREkrbWVyQks3QmRIYlk0M1U1V3hDbFRwQjg3bjAxZjRYUjFpcTVIVkVnb3JKVTZESGxoTHNNbW1GNlREbUl5bFNGdTR4cGc0RmpocEc2QUZpOXNXVFlZNVZjaHhzS3Z5NzV2RzZ2RSsrV1B3T3VRRXFoa0Zpa2hjV2RoejVyVXJoTG9SbWl6NW9FaXpzUGlVV0I5eHJQZEF3Y000elVjUngxbHdRT0FKaVh2QUg1OFNza243dWk4ekRLMnZkTGJrZDBPVEtsZ0l6VjBXaHFXY0hRUVNIWFowMUNVOHNLWkt5T2hrekpNUnlCWXVDWVlUSWt6bFF4MmR2UWErKzRaS3VBbStZOEJybE0raUM5blJlZVJwL1RLTGtkMGVYb1U1WEkySkNLcHU0TmFHNWRDcHN0bmdOSktXaThYZ1ZzdG5nMHR5NUZVL2NHWkd4SWhUNVZHZTZ5cGhWQkZFWDJjYzh3dnozNEFIcHN6UUh2Zi9lQ2Y4ZUNsS3RIYk45Yi9SSStxWGxaOHZtTGt0ZGp5OEtmUU1yS3AwU0I4cnBFZEpiWllHNTB3bW4yd092bXJ6aWFPSmxDZ0NwS2pxaE1GUktMdE96WkNKQXdaQUVueHY4WktDZDJrYVRBVVdjczhSczRyc3k5RDJkYVAwU1ByVVhTK2N2YTk2T2s5U01zVEwxR1VqdWlRTWlVQXBJWDZaQzhTQmZ1VW9ob0NGNVNtWUZ5NHhaTDJ2L1NnYU1ERkRJMWJwcnoyTGhxZVBmQ2IyRjJkSTZyTFJFUlRUOE1IRE5RVHV3aVNmdTNXMnBnYzVuOVBsZVFzQXBGeVJzazEyQjNXL0JXMmEvQVdTdEVSRE1EQThjTUZLdE5RYlJhMmtqK0JsUHBxTS9kTVB0cmtoWVVHMURaZFJRbm1uZEpia2RFUk5NUEE4ZU1KQ0FuVGxvdmg3L3BzUU9pTlVtNGZ2WS9qYXVTM2VXL2g5SE9CY0dJaUNJZEE4Y01KZld5eW1qak9BWXN5N2dKQlFtckpOZmg5Tml3L2V6L3dDdDZKTGNsSXFMcGc0RmpocElhT0pwN0w4RGxjWXl4aDREYmlyNExqU0pLY2kxMXhqUFlXLzJTNUhaRVJEUjlNSERNVUluNkxPaFVzUUh2N3hVOXcyNVg3MCtVT2dFM3ovM1d1T3JaWC9zcUtydU9qcXN0RVJGTmZRd2NNNVlndVplanR1ZlVaZmRaa0hJVjVxZHNHbGRGYjU3OVQ1anM3ZU5xUzBSRVV4c0R4d3lXRTd0UTB2N1YzU2NEMnUvbU9kK0NRUlV2dVI2Ynk0elhTMzhPajljdHVTMFJFVTF0REJ3em1OUWVqcWJlTWpnOXRzdnVwMVZHNDdhaTc0eXJwa2JUT1h4WStZZHh0U1Vpb3FtTGdXTUdTekhrUWFNd0JMeS9WL1Nnem5nbW9IMW5KNjdCMHZRYngxWFg0WVkzZUZkWklxSUl3OEF4Z3dtQ0RObXhDeVMxcWU0K0VmQytOeFIrRFFtNkxLbGxBUUIybEQyQmJsdlR1Tm9TRWRIVXc4QXh3ODJLWHlacC94b0pnVU1sMTJITHdwOUFJVk5MTFFzT3R4V3ZuWGs4b0VzNFJFUTA5VEZ3ekhENThjc2w3ZDltcVVhZjB4ancvc21HV2JobDdyZWxsalY0cmpkSy93T2k2QjFYZXlJaW1qb1lPR2E0SkgwT290UUprdHJVOUFRMlcyWEE0clROV0paeHM2UTJBOG83RCtQOXl1ZkgxWmFJaUtZT0JvNFpUMENleEY0T0taZFZCdHhZK0Eya1JoVkliZ2NBaCt0ZlIzSFQyK05xUzBSRVV3TURCMGtPSEZJR2pnNVF5RlRZc3ZBblVDdDBrdHNDd0xzWGZvdXE3dUp4dFNVaW92Qmo0Q0RrU1J3NGFyUzNvc2ZXSXZrOGNkcDAzREh2M3lTM0F3QlI5R0pyeVUvUjBWYzNydlpFUkJSZURCd0VneW9lS1lZOFNXMnF1NCtQNjF4ems2N0UydXpQakt1dHcyM0ZxNmYrbjZSQnEwUkVORFV3Y0JBQTZaZFZwQTRjSGVyYWdvY2tyM0k2d0dodnhkL1AvQWh1cjNQYzV5Y2lvc25Id0VFQXBFK1ByZTQrTWU3cHFqSkJnWHNYL1F3SnVzeHh0VzgwbmNQV2twL3huaXRFUk5NSUF3Y0JBTEpqRjBFdVV3Uzh2ODNWaTZiZTgrTStuMVlaaGM4dCtVOW9sZEhqYWwvZWVRaHZudjBGdktKbjNEVVFFZEhrWWVBZ0FJQlNya1oyakxTN3g1WjNIcDdRT2VPMUdiaHYwYzhsQloyaHpyWHZ3NDV6VDBBVXhRblZRVVJFb2NmQVFZT2tqdU9vNkRveTRYTm14UzRZOTh3VkFEalQraUYyWG5nS0FFTUhFZEZVeHNCQmcvSVRWa2phdjlWY2lWNUh4NFRQdXlEbGFseWQvK1Z4dHovUjlBNTJsVDhMaGc0aW9xbUxnWU1HcFJvS29GUEdTR3BUMFRueFhnNEFXSi83T1N4SnUzN2M3WTgyYk1PSGxYOEVRd2NSMGRURXdFR0RCRUhBN01UVmt0b0VLM0FBQW02Wit5L0lqVnN5N2lOOFd2Y1A3SzMrUzVEcUlTS2lZR0xnb0dFS0U5ZEkycis2NTNqUTFzU1F5eFM0ZDlIalNOTG5qdnNZbjlUOEJaL1V2QXoyZEJBUlRTME1IRFJNZnZ4S3lBUjV3UHU3UEE3VTlad08ydmsxaWloOFlkbVQ0MTZqQXdEMlZyK0VYZVhQY3ZZS0VkRVV3c0JCdzZnVk91VEVMWmJVcGp3SXMxV0dNcWppOGVDeVh5Rk9temJ1WXh4dDJJWTN6LzRuRndjaklwb2lHRGhvQkttWFZjbzdEeUhZbHpDaTFJbDRjTm12RUsxSkd2Y3hTdHMrd3QvTy9CQXVqejJJbFJFUjBYZ3djTkFJY3hMWFN0cmZhR3RGWjE5RDBPdUkwYVRnd1dXL2drR2RNTzVqVkhVZHc1OVBmQmMyVjI4UUt5TWlJcWtZT0dpRU9HMDZFdlhaa3RxVWQwMXMxZEhSeEdzejhPRFNYMEt2aWgzM01acDZ5L0RpOFcraDF6N3hOVU9JaUdoOEdEaklyMEtKdlJ3VkUxem1mQ3lKK214OFlla3ZvVlZHamZzWW5YMzFlS0g0bStqc3F3OWlaVVJFRkNnR0R2Skw2amlPT21NSnJDNVRpS29Ca2cyejhNRFNKNkZXNk1kOWpGNUhCMTQ4L2hqcWpHZUNXQmtSRVFXQ2dZUDh5b3FaRDQwaThCNEZVZlRpUXNmQkVGWUVwRVhOeGdOTG41QlUxNlZzTGpQK2N1SzdPTnF3RFZ5cmc0aG84akJ3a0Y4eVFZN1ppYXNrdFRuWHZpOUUxVnlVRVQwWFgxN3hOS0xWNDUrOTRoVTkyRlgrTzJ3Lzl3VGNYa2NRcXlNaW90RXdjTkNvSks4NjJuMENkcmNsUk5WY2xLVFB3VmRXUENONVlPdWxUcmU4anhlTHZ3V1R2VDFJbFJFUjBXZ1lPR2hVQlFrcklRaUIveS9pRmQwb0QrSGcwYUdpTlVuNDh2S25rUkZkTktIanRKZ3I4SWVqajZLMjUxU1FLaU1pSW44WU9HaFVHa1VVY21JWFNtb3pHWmRWQm1pVjBYaHcyUzlSa0NEdDBzK2xyQzRUL25MeWV6aGMvem80cm9PSUtEUVlPR2hNUmNrYkpPMWYxWFVNVG84dFJOV01wSlJyY04vaW4yTlI2clVUT280b2VyRzc0am04ZWZhLzRQSndYQWNSVWJBeGNOQ1k1aVd0QnlBRXZML2I2d3ppTGVzREl4TVV1R1BlOTdFMit6TVRQbFpKNng3ODhkZy9vZFZjR1lUS2lJaG9BQU1IamNtZ1RrQjI3QUpKYmNvNjlvZW9tdEVKZ29ETnMvOEoxeFU4UE9GamRmVFY0WS9Idm9iOXRhL0FLM3FDVUIwUkVRa2k3K0ZObDNHMFlSdDJsZjh1NFAyVmNnMytkY09iVU1qVUlheHFkT2ZhOTJIN3VmOEp5azNiTXFLTGNPZjg3eU5CbHhtRXltZ3lPTnhXSEt4L0RSYzZQa1czclprMzc2T1FVY28xaU5lbVkwN1NPbHlSdlFWcWhTN2NKVTA1Z2lBTWRwRXpjTkJsbVIxZCtQV0JleUZsUU9WbkYvME1jNUxXaGE2b3kyaTMxT0R2WjM2TUhsdnpoSStsa0tteGVmWWpXSmw1RzZSY1hxTEpWOTE5QW0rWFBZbDhNUXBMVmJPUUpJdUJTbENFdXl5S1VFN1JqUTZ2Q1NlZE5hZ1N6TGkxNkh2SWkxOFc3ckttbEtHQmc1ZFU2TEtpMUFuSWpwMHZxYzFremxieEo5a3dDdyt2K3YyRVo3QUFnTnZyd0xzWGZvdVhULzRiekk3T0lGUkhvVkRkZlFMYlQvOFl0eXNXNEJidENtVElFeGcyS0tSVWdnSVo4Z1Rjb2wyQjJ4VUxzUDMwajFIVGZTTGNaVTFaREJ3VWtIbkpHeVh0ZjZIekVEeGVkNGlxQ1l4R0VZWFBMZjRGMXVmZUg1VGpWWGNmeCs4UGZ3V2xiUitCMDJlbkZvZmJpcmZMbnNUZHVqWElWWXgvRlZxaThjcFZKT0V1M1ZxOFZmWWtIRzVydU11WmtoZzRLQ0R6SkU2UGRiajdVTjFkSEtKcUFpY0lNbHlkLzJWc1dmZzRsSExOaEk5bmQxdndSdWt2OEk4emo4Tmtid3RDaFJRTUIrdGZRNzRZaFJ4RmNyaExvUmtzVjVHRWZERUtCK3RmQzNjcFV4SURCd1VrU3AySXJCaHBzMVhPdE80SlVUWFNGU1d2eDBNcm4wVzhMaU1veHp2ZmNRQy9PL1FsZkZMek11L0hNZ1ZjNlBnVVMxV3p3bDBHRVphcVpvWDhScGJURlFNSEJXeCtpclRMS3VjN1BvWFRNM1c2RnBQMHVYaG81ZTh4TzJGMVVJN245anF3dC9vbC9PN1FsMURXdmgrOHpCSSszYlptSk1saXdsMEdFWkprTVVFWnJCNkpHRGdvWUZJdnE3aTlEcFMxSHdoUk5lT2pVUmh3MytKZjROcUNoeUFMMG9CQ2s3ME5yNVU4anIrYy9GZDA5TlVHNVpna2pjdGo1d0JSbWhKVWdtSlNWMXVlVGhnNEtHRGp1Nnp5UVlpcUdUOUJFTEF1NTdONGVOVnpTRFlFcnh1K3B2c0VuanZ5RU40cmYzWlM3cHBMUkRTZE1IQ1FKRkl2cTFSM240VFowUldpYWlZbXhaQ0hoMWMraDNVNTl5Slk2MnVJb2hkSEd0N0VNNGNleElubWR5R0szcUFjbDRob3VtUGdJRW1La3FYZFd3VVErNmVSVGsxeW1STFhGanlNTHkxL0NySGExS0FkMStvMDR1MnlYK0c1SXcraHRPMWpCZzhpbXZFWU9FaVNhSFVTWnNVdGtkVG1UT3VISWFvbWVMSmpGK0tmVnY4Unk5SnZDdXB4Ty9wcThVYnBmK0RadzEvR21kWVBlVzhXSXBxeEdEaElzc1ZwbXlYdDMycXVSTHVsSmtUVkJJOUtyc090UmQvQmZZdi9BM3BWYkZDUDNXVnR3TGF6LzRWbkQzMEpwMXAyd3l1R2QxRTBJcUxKeHNCQmtoVWxyNWU4aU5aMDZPVVlVSmk0Rmw5Yi9VTC81YVBnNnJZMVljZTVKL0RNd1FkeG91bWRzSy9HU2tRMFdSZzRTREtWWEN0NWlteEo2eDVNcC9zRTZsU3gyTEx3Y2R5MytCZUkwNllIL2ZoR2V5dmVQdjlyL1BiUTUzR3NjUWZjWG1mUXowRkVOSlV3Y05DNFNMMnMwdXZvUUozeFRJaXFDWjNDeERYNDJwb1hjSFgrbDZHUXFZTisvRjU3Qjk2OThGczhmZkR6K0xqNkpaanM3VUUvQnhIUlZNREFRZU9TRzdzRU1ScHA5NjJZaW10eUJFSWhVMkY5N3YzNHh0cVhKTi9FTGxBV1J4ZjIxYnlNcHc5K0RxK2UvbmVVZHg3aUFGTWlpaWdNSERRdWdpQmdVZXAxa3RxY2EvOWtXdDkzSkVhVGpIc1cvaGhmV1BaTEpPbHpRM0lPVVJSUjBYa1lmenY5UXp6OTZmM1lXLzFuOURvNlFuSXVJcUxKeE1CQjR5YjFzb3JEYmNXNTl2MGhxbWJ5eklwYmlrZFhQNDhiQ3I4T3RVSVhzdlAwT2pyd1NjMWY4SnRQNzhQZlR2OFFGWjJIdVo0SEVVMWJEQncwYmdtNlRHVEd6SlBVNW5qVDJ5R3FabkxKQkFWV1o5MkZiNjc5QzVhazNSRFNjNG1paVBMT1EzajE5TC9qNllQM1kxL055K2kyTllYMG5FUkV3Y2JBUVJNaXRaZWozbGdhVVRjNDA2dmljUHU4NytHUlZjOWpidEs2a0ovUFpHL0h4OVV2NFptRFg4QnpSNzZLdmRWL1JwdWxDcnhUTFJGTmRRd2NOQ0VMVWpaQkxsTkthbFBjdERORTFZUlBhbFFCN2wzMHMvN2djZVdrbkxQZFVvTlBhdjZDL3ozeU1INTc4QUc4WC9HL2FEQ2RuVmJUajRsbzVtRGdvQW5SS0tJd0ovRUtTVzFPdDd3UGwyZjZEaDRkaXk5NC9CU1BydjREaWlTdVZUSVJQYllXSEtyZmloZUxIOE92RDJ6Qk8rZC9nNnJ1WWk0c1JrUlRoaUxjQmREMHR5UnRNODYxZnhMdy9nNTNIODYyZnh6eXNRL2hsR0xJeDVhRlAwR2JwUnI3YWw3R3VmWjlrM1p1aTdNYnhVMXZvN2pwYldnVUJoUW1ya0ZCd2lyTWlsc0NnenBoMHVvZ0locUtnWU1tTEQ5aEJmU3FPUFE1ZXdKdVU5eTRNNklEeDRBVVF4N3VXZmdUdEZ0cXNLLzJyempiOWdrbWM3eUYzVzNCbWRZUEI1ZVdUOUxuWUZiY1VzeUtYNGJjdUVYUUtLSW1yUllpbXRrWU9HakNaSUlDUzlOdnhJSGFWd051MDlSYmhsWnpKVktqQ2tKWTJkU1JiSmlGenl6NEVUYk9lZ0Q3YWw3QnVmWlB3ckt3VjBkZkhUcjY2bkMwY1RzRVFVQ0tJUjlaTWZPUkdWT0V6T2g1aU5lbEF4QW12UzRpaW53TUhCUVVLekp1d1lIYXYwSEtYKy9IbTNiaTVybmZEbDFSVTFDU1BoZDNML2gzWE8vOEo1eHNmZy9IbTNiQ1pHOExTeTJpS0tMVlhJbFdjeVdPTmU0QUFHaVYwY2lNbVlmTTZDS2tSYzlHcXFFQVVlcDRNSVFRMFVReGNGQlF4R2hTVUppNEJ1V2Rod0p1YzZiMVExdzMrMkdvNUtGYlBHdXFNcWppc1Q3M2M3Z3k1N09vN0RxS1kwMXZvNkx6Q01JOXZkWG02a1ZGNTJGVWRCNGUzS1pUeGlBMUtoOHBobnlrUmhVZ3haQ0hCRjFHU080dE14TmM5LzJ0QUlEUHJDL0VJemN2bnRSenYvQmVDWFljck1RZDZ3cnc1ZXNYVHVxNWlSZzRLR2hXWnQ0bUtYQTRQVGFVdEg2RTVSbTNoTENxcVUwUVpKaWR1QWF6RTlmQVpHL0Q4YWFkT05IOEx2cWN4bkNYTnNqcU1xRzYrd1NxdTA4TTJTb2dScE9FQkYwbUVuUlovZDh6RWEvTFFMUTZDUXFaS216MTB1aTJINnlFM2VuRzlrOHJHVGhvMGpGd1VORGt4NjlFckRZVlJsdHJ3RzJLbTk3RzhveWJ3UzU3WHkvUjFmbGZ3Y1paRCtKOHh3RVVONzJGMnA3VDRTNXJGQ0pNOW5hWTdPMlhCQkVmblNvV01lb2tSR3VTTDM3WEpFR3ZqSVZPRlF1ZE1nWTZaUXprTXY0S0NyYnFGaFB5MG1MOFBuZkw2anpzUEZLTjI5Ym1UM0pWUkF3Y0ZFU0NJR0JGeG0zNHNQSVBBYmRwTlZlaXViY2M2ZEZ6UWxqWjlDS1hLVEEvWlJQbXAyeENaMTg5ampmdFJHbmJ4N0E0dThOZFdzQ3NUaU9zVGlOYXpCVmo3cWRXNktCVCtnS0lWbW1BU3E2OStLWFFRaVhYUVNYWFFDWFhRaTVUUUNiSS9YNFJzSytrRVMvdUxrRlRwd1VmL1BjOWZ2ZDU1T2JGazM0WmgyZ0FBd2NGMWRMMEcvQng5Zi9CNDNVRjNPWm80M2JjTWUvZlFsalY5SldvejhiMWhWL0Q1dG1Qb3JibkZFcmJQc2E1OXYyd3U4M2hMaTBvSEc0ckhHNHJlbXpONFM1bDJpdXI3MEpUcHlYY1pSQ05paXVOVWxEcGxER1luN3hSVXB1UzFvOWdjWFNGcUtMSUlBZ3l6SXBmaGx1THZvUHZybjhkOXkzK0R5eEl1WHBHRHJnbG91bUpQUndVZENzemJ4OWNhQ29RWHRHTm80M2JjWFgrVjBKWVZlU1F5eFFvVEZ5THdzUzE4SGhkcURXZXhvV09nN2pRY1JDOWpvNXdsMGRFNUJjREJ3VmRaa3dSVWd6NS9YY3hEY3l4eHJleFB2ZCtLT1dhRUZZV2VlUXlKZkxqVnlBL2ZnVnVtdk5OdEpxcmNLSFRGeG9qNG1JQUFDQUFTVVJCVkQ1YXpKVUk5elRiNldib2xOV3YzTEFRTCs0dXhRY25hbUcwT1BEQXRmUHdoV3ZuRDl1L3F0bUlyZnZMY2FxcUhVYUxIWHFORXJNejRuRFRxanhzV0pnNXJob3FtNDNZWFZ5RE16V2RhTzN1ZzlQdFFZeGVqUVc1aWJoMzR4ek16b2p6Vy9ObzI0YU81M2orbmRONGZYLzVpTzFETlhkWnNPTlFKVTVVdEtHbHV3OGVyNGc0Z3diemN4Snc4K284TE1sUDl0dnUwdW0rcDZyYThmZTk1M0crb1J0T3R3ZHA4UVpjdXpRYjkyeVlBNFZjZXVmNnZwSkc3RHhTaGZMR0h0aWRicVRFNlhIVjRpemNkMVVSWG5xL05HU3ZpNEtIZ1lOQ1FNREt6TnV3OC94VEFiZXd1ODA0MmZJZVZtWGVFY0s2SXAyQTFLZ0NwRVlWWU9Pc0w4RHFNcUcyNXhTcXUwK2dxcnRZMHV3aEFwNTY4emplUDE0NzZ2T3Y3eS9ISDNlZGdkZDdNZFQxV3AwNFh0R0c0eFZ0dUdacER2NXR5MG9JUXVBenNQNis5enhlZUs5a3hQYXVYaHMrT2RPQVQ4ODI0Y2YzcjhYYWVlbVNYa3VndGgrc3hQUHZuSWJiNHgyMnZjTmt4ZDR6VnV3OTA0QWJWc3pDdCs5YURybHM5TmYxK3Y1eVBQL084QmxXOWUyOWVIRjNLY29hdXZHekw2d0x1Q1pSRlBIRTFtUDQ4RVRkc08zTlhSYTg4bEVaVGxXMW8rQ1NFQmFxMTBVVHc4QkJJYkV3OVJxOFgvRThuQjVyd0cwTzE3K09sUm0zUVJBNHRDZ1lkTW9ZekV2ZWlIbjlZMnA2YkMybzdqNk8ycDVUcURlVm90Zk95eStqcVdveDRsUlZPKzVjTnh1YmwrZkM3blJERkM4R2l3OU8xQTErb0M3SlQ4Wm4xaGNpTFY2UGJyTWRieCt1d3I2U1J1dzVXWWRacWRHNGQrUGNnTS9iM0dXQlFpN0R4a1daV0ZPVWpvd0VBeFJ5R1lyTFcvSFMrMmZoZEh2dzZ6ZUw4V3JoTFZBcWZQOU8vdnk5R3dINHdzcXVZelhEdGtteHU3Z1d6NzUxRWdDUUhLdkR2UnZub0NnN0FYS1pERFd0SnJ4eG9Cd1ZUVDE0cjdnR1dyVUNYN3QxaWQvamxOWjI0a0pqTjY1YW5JV2JWdVVoMXFEQitZWXV2UEJlQ1l3V0J3NmRhOGFCMGlaY3VTQWpvTHBlM25OdU1Hd1VwTWZpM2sxemtac1NqZDQrSjk0OVZvMDlKK3RSM1dJSytldWlpV1Bnb0pCUXliVllrcllaUnh1M0I5eW14OWFDOHgyZm9paDVmUWdybTduaXRHbFlubkhMNEVKcnZmWU9OSmpPb3Q1VWlnYmpXYlJhS2lHSzNzc2NaV1k0V2VrTEcvNCtmSHF0VHZ4dWgyL3RrZXRYNU9JN2Q2L0VRQ2RHZG5JMGx1UW40Ny8vY1JSN1R0Ymg3M3ZQNDQ0clprT3RER3pxYmxGMkFqNjdhUzdTRXd6RHRzOUtqWUZjSnNOek8wL0JhSEhnUkdVYlZzOU5BNERCZmZVYTVlRCtsN2EvSEtQRmdXZjZYOU9zMUJqODZ1Rk5pTkpkWEx3dEx5MEdHeGRsNG9jdkhjRHhpalpzKzdRQ042MmFoZHlVa2V0OW5HL294dDFYRnVMUld5NU92ODFOaVVaV1VqUysvZHhIQUlBUFQ5WUZGRGc2VEZiODdlUHpBSUQ1T1FsNDhxRk5nMEVMQUJibEpTRTFUbzlYUGlvTCtldWlpZU9ma2hReUt6SnZrOXptWVAxcklhaUUvSW5XSkdGK3lpYmNXUGdOUEx6cU9YeC80MXY0NHZLbmNFUGgxN0VrN1hxa0dQSm43Qm9YU29VTVg3aDJudC9uM2psU0JhdkRqUmk5R3QrOGZSbjhYVEhac3FFUUFHQ3h1WENtSnZDZXBCdFh6aG8xTEd4WWRIRk15RmgvMFkvSHppTlZjTGg4TnhQODNqMHJoMzBvRDFESVpmam51NVlQWGlKNjUwaTEzMk5GNjFUNDhnMExSbXlmbjVPQXZMUllBRUI1WTJCM2x0NWRYRHQ0R2VSYmR5NGZGallHUEhEdGZLVEUrWit0RmN6WFJSUEhIZzRLbVNSOURnb1NWcUd5NjJqQWJScE41OUJvT29mTUdQKy83Q2wwVkhJdGNtSVhJU2QyMGVBMmo5ZUZqcjQ2dEZvcTBXcXVRcGUxQVoxOURURGEyeERKQTFMbjV5VENvUFcvUFB1eGN0OVltRVd6a3REVmEvTzdqM3pJb01pYVZoTldGcWFPdXhhcnc0V21UZ3NhaDZ5eDBXZDNqdnQ0L2h5djhOMUFNQzh0WnNTZzFLRlM0dlNZbXhXUHN2b3VuS25wOUx2UDBvSVVxQlQrZzJwQmVpeXFXNHd3OVRrQ3F1dFVWVHNBSURjbEJyTlMvZmM2eUdVQ2x1YW40TDNpbWhIUEJmTjEwY1F4Y0ZCSXJldS9PWmtVQit1M1lzdkNuNFNvSXBKQ0xsTU9Ea1JGMnNYdGJxOERYZGFtL2dCU2owNXJBNHkyTnBnY2JUQTdPb2VOZDVpT01oTkh2eVJSMTlZTEFOaGYyb2o5cFkyWFBaYlpLaTBjMUxTYXNPZGtIYzdWZDZHKzNlejN3OW5qRGU3NzI5RGhXMGl1SUgzc3daZUE3L0pJV1gwWDJvMTlmcDlQaUI1OXBsbFVmNGh6dWowQjFWWGYzbDlYUnV5WSt4bTBTci9iZy9tNmFPSVlPQ2lrY3VNV0lUMTZEcHA3THdUYzVuekhmdlRZbWhHbkRjMUlmSm80aFV5TkZFTWVVZ3g1STU3emloNllIVjM5OTFwcGc4bmVqbDVIQi9xY1JsaGRSdlE1VGVoekdXRnptYVpzTU5Hb1J2L1YyR2NQZkJWZEFDTm1Sb3psZjNlZXhwdWZsbVBnYlZFcjVjaE5pVUY2Z2g3cENZYkJxWi9CWnJINVF0Rm9IOXhERGJ3M05vZmI3L095TVdibFNKaXdBd0F3OTljVk5VcHYwK1VFODNYUnhERndVSWdKV0pmeldXd3QrV25BTFVSUnhPSDZOM0RqbkcrR3NDNEtGWmtnUjR3bUdUR2FaQUFqcitVUEVFVXZiSzVlOUxsTXNMbDY0ZlRZQnI4Y2JpdWNIanVjSGl1Y2JodGNYZ2U4b2djZXJ4dGUwZFAvZGZGbmZ6ZVFDeFcxVWdHcnc0WGIxaGJnbTdjdkRkcHhkeDZwd2hzSGZJSGl4cFd6Y1BmNlFtUW5SUS83a0E1VjROQ29GT2l6dXdMNnNMVTdmZnVNZHNrcG1BWmV1OHM5ZG1oempSTHFwdXJybXFrWU9DamtpcEt1Ukx3MkE5MjJwb0Ribkd6WmhVMTVYNFJXR1JYQ3lpaWNCRUhtdTNPc2F1enU4a0Q4ZE04MVFhZ29NTW14V3RTMnVkRFNGZHo3bHJ4OTJMZFEzdnljUlB6TDNTdEdQRC93MTNvb3BNYnJVZFZzUkZXTDhiTDcxdlpmVXNwTURQMi96Vmk5QmgwbUt4bzd4NzUzMEdqL0xhYnE2NXFwT0V1RlFrNFFaTGdpWjR1a05pNlBBOFZOYjRXb0lxTHhtNStUQ0FBNFU5TVI4T0RIUUF5TVZ5ak05RC9lNEdUL0FNclJERjFnekN0eGpNZlMvbFUyeXh0N1VOczIrZ3lZdHA0K25HL3czYlY0UldHS3BIT014OEI3VVZyYmlXNnozZTgrUm9zRHA2cjh6d1NhcXE5cnBtTGdvRW14T08wNjZDWCtKWHVvZnF1a2hjT0lKc1AxSzNJQkFBNlhCNzkrbzNqVU1ScmRaanVLeXdOZjNYVmdaa2RGMDhncG8yYXIwKzhLcEVQcDFCYzdyTnVNMHY3ZDNMb21IN0wrRlRhZjNIb01Wc2ZJY1NwdWp4ZFB2WGtjb2loQ3JaVGoxalg1a3M0eEhodjdwd0s3UFY0OHMrTUVMaDN5NC9XS2VPck40bEVIb1U3VjF6VlRNWERRcEZESTFGaWRkWmVrTmphWEdVY2FBbDg0akdneUZHVW40SnFsMlFDQWcrZWE4WTFuOStEOTQ3V29iakdpdHMyRXcyWE5lR2JIQ1R6NDVLNVIvL0wyWjNGK0VnRGZYL1AvL1kraktLdnZRbTFiTDk0L1hvdXYvKzVEeUdWai83b2VPbTMwVDd2T29MckZoSTlPMVFkMDd2UUVBNzU0bmU4K01lV05QWGowNlErdzgwZ1ZxcHFOcUduMUhlZXgzMzgwT00zMHNUdVdJVWF2RHZpMUJlSlB1ODdndGg5dncvKzlYenE0YmNQQ0xPU24rLzVRT1ZEYWhCKzh1QS9GNWEyb2ErL0ZvWFBOK080ZjkrSlFXVFBtWnNWUDJkZEZGM0VNQjAyYUZSbTNZWC90cTNCNS9IZU4rbk93N2pXc3lyd2Rhb1UraEpVUlNmUFBkNjJBeGViQ2tmTXRxR28yNHNtdHgwYnNJd2hBYXJ6L0JhbjgrY29OQzNHbXVnTjlkaGYybkt6RG5wTVg3eDBTclZQaFY0K3N3ME5QdlQ5cSs1VnpVcEVjcTBPNzBZcDlKWTNZVitLYnNudjFrdXlBenYvWlRVWG9zN3Z4MnI3emFPbnV3OVBiUmc3RWxjc0VQSHpUWW14ZW5odnc2L3IvN2QxNWZGVGxvVDd3NTh5U3liNlNoZXc3SkNGQUNBZ0VRUlNrSXNnbVFsdTE0dFo2cTE2WHFxM2V0cGIyODdQdGozdXZwZGE2dEZvM1hOQ0NpclNDZ01nU2lKS0ZBQVpJaG14a25XeVRUR1l5Ky8wakVGbUdrSm5NeVd6UDl4L0M1THpuUE9NSHljT2M5MzNQU0gxeVNJa0Jnd2xiRDFUajdrV1RocTczNjl0bjQ0bFg5MEtsMWcwOXArWkNEeXlkZ2c2MWJ1aVdpTHU5TC9vT0N3ZU5tUUI1Q0FyamwrQnc0ejlIUEdiQTFJZVN4aTJZbDNhbmlNbUk3S09RUy9HN3U2N0Z2bU9OMkZsYWo5Tk5YZWpUR3FDUVN4RWJFWVQ4dEhHNGFYcmFzSnROWFNvbEpoUi9mWGdoM3RyMUxjcHIydERUcjBkWW9BSXpKc1Rocmh2ekVCTStmSG54azBueGgzdm40Y1ZQeTNHOHJnTldLNUNUYlB0Zi9yWUlBbkRmNG56TXpVL0FKOFUxcUt4Vm9VT3RneUFJaUlzSVFrRm1ERmJPeVVKU3REaVRLcGZOeXNDbmg1VllYcFI1MGV2eFVjRjQ1WkZGZUcvdlNSdzgwWVQySGkzOC9hVElTWXJDbXVzbVlHcEd6TkQyNWJaMkluWDErNkx2Q0ZaM1hRaFBYa2s5MEk2TnhiZmI5Y3dPaFN3SWo4NTVGLzR5KzU0UFFiNWovZTRGZURaOHJhdGprSXVzZjZjWUI0NDNJVG9zQU84K3ZkVFZjYkMrNXdNOHUyQzNxMk80QmVHQzJjeWN3MEZqS3N3L0J2bXhOOWcxUm0vcXgrR0drWDhxUWtTK3cyb0ZUalVPVHJSTmpnbDFjUm9hRGdzSGpibWlGUHYvSlhxNDhTTU1tSVpmaTA5RXZxZTB1aFVxOWVDcW5JSk1MbWwxWnl3Y05PWmlnOU9SRlRYVHJqRjZreGFIR2o0U0tSRVJ1YXRkWmZXWExZYzlUNlhXWXVQSGcvTTNGSElwYnB5V01vYkp5RjZjTkVvdWNYM0dPbFIzbHRnMTVuRERGc3hLdWhVQmNuNXNTdVFyTm56MERUYnRxY0tpd2xUa3BVUWhKTkFQdlZvREtwVHQrTGk0Wm1nSDFuV0xKaUV5NU1vUGppUFhZK0VnbHhnZmtvMmNtTG1vYXQ4LzRqRUdzeGJGRFI5aVFjYTlJaVlqSW5jaUFEamIwWWZYZDlqZStFd2lFWERuZ2x5c25wczl0c0hJYml3YzVETFhwNjlEVmZzQkFDTmZLUFYxNDFiTVRsNk5RSG5ZMVE4bUlvLzN3b01Mc0xPMERzZnFPdERTcVlIT1lJYS9YSXE0eUNCTXpZakJrcG5wU09Ga1VZL0F3a0V1RXgyVWl2eTRHM0NzZGVUTHh3eG1IWXJyTjJOaDV2MGlKaU1pZDVHVkVHSFhmaWJrdmpocGxGeHFmdnBkRUFUNy9oaCtmWFlyTkFiYnV3b1NFWkY3WXVFZ2w0b01TRUJCL0dLN3hoak5lbnlwL0lkSWlZaUlTQXdzSE9SeTgxTHZnRlJpMzkyOXN1Wi9vN1d2UnFSRVJFVGtiQ3djNUhKaC9qR1luckRNemxGV2ZGNzlWOWd6NFpTSWlGeUhoWVBjd3R6VUgwSXV0ZSt4MFBYZFIzRlNkVkNrUkVSRTVFd3NIT1FXZ3Z3aU1ETnBsZDNqZGxhL0RMUEZLRUlpSWlKeUpoWU9jaHRGeVd1aGtBMy9DTzVMZGV0YVVOSzRSYVJFUkVUa0xDd2M1RFlDNUNHWW5iekc3bkZmMWI2RGZrTzNDSW1JaU1oWldEaklyVGp5ckJTRFdZc3Z6N3doVGlBaUluSUtGZzV5S3dwWklLNVBYMmYzdUxMbTdXalRLSjBmaUlpSW5JS0ZnOXhPWWNKU3hBU24yVFhHYXJYaTg5TmNKdXVyNUZKL0dLd21WOGNnZ3NGcWdwODB3TlV4M0JJTEI3a2RpU0RGNHV5SDdSNVgxMTJCVTZwaUVSS1J1NHNNaUlmS29uWjFEQ0tvTEdwRUJNUzdPb1piWXVFZ3Q1UWFNUVY1c2ZQdEhyZUR5MlI5MG9Ub09TZzMxTG82QmhIS0RiV1lFRjNrNmhodWlZV0QzTmFObVQrQlRHTGZabURkdW1ZY3JIOWZwRVRrcm9xUzEwQXA5S0hPcEhKMUZQSmhkU1lWbElJR2MxTHNYMjNuQzFnNHlHMkYrY2RnYnVvUDdCNjNyKzRkcVByclJVaEU3a29oQzhRdE9VOWlpL1lRU3dlNVJKMUpoUzNhUTFpVzh3VDhwUGJ0SitRckJLdlZ5bGwyNUxaTUZqMWVQSFFQZWdaYTdScVhHSmFMZXdvM1FoRFlxWDNKbWE0eWJLdmFnQXhyQ0FyODBoQXRDWU9mWU4rREFZbEd5bUExUVdWUm85eFFDNlhRaDJVNVR5SXRjcHFyWTdrVlFSQ0VvYTlaT01qZFZiWHZ4K1pqdjdGNzNFM1pEenEwWFRwNU5yMUppK0tHelRpbEtrYTNyaGtHczg3VmtjaEwrVWtERUJFUWp3blJSU2hLWG1QM1RzbStnSVdEUEl3VmI1VS9oZHF1TXJ0R3lhVUsvSFRtNndnUGlCTXBGeEVSRGVmQ3dzSFBtOGtEQ0ZpYy9hRGR0MGVNWmoyMm5md2ZjRzhPSWlMWFkrRWdqeEFkbElwckVsZllQZTVNVnhrcVduYUlrSWlJaU96QndrRWVZMzc2WFFpVWg5azlic2ZwbDZEUmQ0cVFpSWlJUm9xRmd6eUd2eXdZQ3pMdnMzdmNnRW1EZjUxK1FZUkVSRVEwVWl3YzVGRUt4aTlHY25pKzNlT3EydmVqcW4yZkNJbUlpR2drV0RqSW93aUNnT1c1VDlxOUF5a0FiRC8xWitpTWZTS2tJaUtpcTJIaElJOFRHWkNBaFE3Y1d1azNkR05uOVVzaUpDSWlvcXRoNFNDUGRFM2lTaVNIVDdKN1hFWExEbFMxN3hjaEVSRVJEWWVGZ3p5U0lBaFludk1VWkJJL3U4ZCtVclVCUFRyN3Rrb25JcUxSWWVFZ2p4VVptSUFGR2ZmYVBVNXY2c2RIeDM4SHM4VWtRaW9pSXJLRmhZTTgyc3lrVlVnS3k3TjdYRlB2U2V4UnZpWkNJaUlpc29XRmd6eWFJRWl3UE5leFd5dkZEWnRSM1hGWWhGUkVSSFFwRmc3eWVGR0JpYmpCZ1ZzckFMRDEyeitpVjY5eWNpSWlJcm9VQ3dkNWhWbEpxNUFZbG12M09KMnhGLzg4L3Y5Z3NacEZTRVZFUk9leGNKQlhFQVFKVnVRK0JhbEVidmZZaHA1aitLcjJMUkZTRVJIUmVTd2M1RFdpQXBOd1E4WTlEbzNkVjdzSlo3cktuSnlJaUlqT1krRWdyekk3YWJWREc0SUJWbXc1OFJ3MGhpNm5aeUlpSWhZTzhqS0NJTUhxU2I5Q29GKzQzV1A3RGQzWWN1TDNzRm90SWlRakl2SnRMQnprZFVJVTQzQnIzbjhCRU93ZVc5dFZocjJjejBGRTVIUXNIT1NWMGlPbllYNzZqeHdhdTYvMmJWUzI3bkp5SWlJaTM4YkNRVjVyWHVvZFNJOHNkR2pzcDFVYjBOQnp6TW1KaUloOEZ3c0hlUzFCa09EV3ZHY1FvaGhuOTFpenhZVDNLMytGTG0yVENNbUlpSHdQQ3dkNXRVQy9jTncyNlZjUUJQdi9xT3VNZmRoVThUUjB4bDRSa2hFUitSWVdEdko2U2VHVGNHUG1qeDBhMjZWcnd2dVZ2NGJaWW5SeUtpSWkzOExDUVQ1aGR2SnFUSWllNDlEWWhwNWorTFRxdndGWW5SdUtpTWlIc0hDUWp4Q3dJdmNwaEFmRU9UUzZzblVYdnFwOTI4bVppSWg4QndzSCtReC9XVERXNUQ4THFVVG0wUGk5Wjk3a2Nsa2lJZ2V4Y0pCUEdSK1NqWnV5SDNKNFBKZkxFaEU1aG9XRGZNNzBoS1VvaUYvczBGZ3VseVVpY2d3TEIva2dBVXNtUElyVWlDa09qZFlaKy9CMitWUG9IVkE1T1JjUmtmZGk0U0NmSkpYSXNDWi9QU0lERXh3YTN6UFFpamZMZndhTnZ0UEp5WWlJdkJNTEIvbXNBSGtJZmpqbE9makxRaHdhMzZWdHdsdmxUMEpyNkhGeU1pSWk3OFBDUVQ0dEtqQVJheWYvQmhKQjZ0QjRWWDg5M2lwL0NqcGpuNU9URVJGNUZ4WU84bm1wRVZPeGRPSmpEbzl2MHlqeFRzWFBvVGYxT3pFVkVaRjNZZUVnQWxBUXZ4alhwNjl6ZUh4ejd5bTh6VTg2aUlpdWlJV0Q2Sng1YVhkZ1J1SnloOGMzOVo3RW0yVS9Rei9uZEJBUlhZYUZnMmlJZ01YWkR5RXZkcjdEWjJqVEtQRkcyV1BvNCtvVklxS0xzSEFRWFVBUUpGaVord3VrUlU1eitCd2QvUTM0UittalVBKzBPVEVaRVpGblkrRWd1b1JVSXNmM0o2L0grSkJzaDgvUnJXdkc2NldQb0ZONzFvbkppSWc4RndzSGtRMSswa0RjTWZYM2lBNUtkZmdjdlFNcXZIYmtZVFNxVHpndkdCR1JoeEtzVnF2VjFTR0kzRlcvb1J0dmxEMk9qdjRHaDg4aGxjaHhhOTR6eUltWjU4UmtSRVR1VHhBRVllaHJGZzZpNFdrTVhYaWo5SEYwYWh0SGNSWUJpN0lld096a1d3RUlWejJhaU1nYnNIQVEyYWxQMzRrM3loNGI5Vk5pcjBsY2dadXlINFFnOEc0bUVYay9GZzRpQi9UcE8vQkc2ZVBvMG8ydWRHU05tNFZiODU2QlFoYmtwR1JFUk82SmhZUElRYjE2RmQ0cWUyTFVxMDhHbitIeVcwUUhwVGdwR1oybk4ybFIzTEFacDFRSDBhVnJodEU4NE9wSU5FSnlxVDhpQStJeElYb09pcExYUUNFTGRIVWtHaVVXRHFKUjZEZjA0SjJLbjZPMXIyWlU1L0dUQm1CbDN0T1lHRDNIU2Nub1RGY1p0bFZ0UUlZMUJBVithWWlXaE1GUGtMazZGbzJRd1dxQ3lxSkd1YUVXU3FFUHQrUThpZlJSN0lsRHJzZkNRVFJLZWxNLzNqdjZTOVQzVkk3NlhQUFM3c0Q4dEhXNDRQOUxjc0NacmpKOGZQVFhXQlU0RzZteWFGZkhvVkdxTTZtd1JYc0lLNmY4ZGxRYjhaRnJzWEFRT1lISm9zZUh4MzZMMHgySFIzMnVyS2laV0pIM2N3VEt3NXlRelBmb1RWcThYSEl2VnNqeWtDS0xjWFVjY3BJNmt3cWZtSTdqZ1ptdjhmYUtoN3F3Y0hDcVBKR0RaQklGMWs1ZWoveTRCYU0rVjNWbkNWNHV1UjkxM1JWT1NPWjdpaHMySThNYXdyTGhaVkpsMGNpd2hxQzRZYk9ybzVBVHNIQVFqWUpFa0dGbDd0T1lsYng2MU9mcTAzZml6Ykluc0VmNU9peFdreFBTK1k1VHFvTW84RXR6ZFF3U1FZRmZHazZwaWwwZGc1eUFoWU5vbEFSQndQZXkvZ05MSmp6aWhQMDFyTmhmdHduL0tIME1QUU90VHNubkM3cDB6WWlXOEhhVU40cVdoS0ZiMSt6cUdPUUVMQnhFVGpJOWNSbCtPT1U1K0VsSGY2LzVyUHBidkZ4eVB5cGJkd0hnTkt1ck1ab0h1QnJGUy9rSk1oak1PbGZISUNkZzRTQnlvc3lvR2JoMytwOFI2ai82VlJKNmt4WmJUL3dlN3g3OUpYb0hWRTVJUjBUa09pd2NSRTRXRTV5Rys2ZS9pUGpRQ1U0NVgzWEhZYng0K0I0Y2Fkb0dMaW9qSWsvRndrRWtnbUJGRk5aTmV4NVR4aTl5eXZrTVppMjJuL3dUM2l4N2ZOUzduQklSdVFJTEI1Rkk1RklGVnVRK2hhVVRINE5VNHB6NUJmVTlsWGlwNUQ1OFZmc1dqR2E5VTg1SlJEUVdXRGlJUkNXZ01HRXA3aTdjNkpSNUhRQmd0aGl4OTh5YmVQSHdPcHhvMnd0T0tpVWlUOERDUVRRR0VrSW40aWZYdk9MVTUwS29COXJ4MGZIZjRZMnluNkZObzNUYWVZbUl4TURDUVRSR0F1Vmh1R1BxSDNGZDJwMU9mVzVLZmZkUnZQTDFUL0RaeWVlaE1YUTU3YnhFUk03RXdrRTBoZ1JCZ3ZucDYzQjM0VWFFQjhRNTdieFdxeFdsVFo5aDQ4RTc4RVhOcTlBYTFVNDdOeEdSTTdCd0VMbEFVbGdlSHJqbWI1ZzYvaWFubnRkazBhTzQvZ05zUEhnNzlpaGZ4NENwejZubkp5SnlGQXNIa1lzb1pJRlludnNrYnN0L0ZnSHlFS2VlMjJEV1lYL2RKdnpwNEEveFZlMWJHREJwbkhwK0lpSjdzWEFRdVZodXpEejh4OHpYa0JrMXcrbm4xcHUwMkh2bVRmenZnYlg0L1BTTDZOYTFPUDBhUkVRandjSkI1QVpDRkZHNGZlcnZzU3J2R1FUNmhUdjkvRWJ6QUVvYXQrRFB4WGRpODdIZm9LSG5PTGljbG9qR0VwOTJST1EyQk9USExVQm0xQXpzckg0WkZTMDdSTGlHRlZYdCsxSFZ2aC94b1JNd0srbFc1TVJjQzVsRUljSzFpSWkrdzhKQjVHWUM1S0ZZbnZzVUpzY3R4TGFUejR2MmFPN20zbFBZY3VJNUtFNEZJVC8yQmhURUwwWjhhRFlBNXkzWkpTSTZqNFdEeUUybFJVN0RUMmY5SGZ0cU42RzRZVFBNRnFNbzE5R2IrbkdrYVJ1T05HMURUSEFhcG82L0NaUGpGaUpJaEZzN1JPUzdXRGlJM0poTW9zQU5HZmRnV3NMTjJGWHp0M05ibVl1blhWT0xuZFV2WVZmTnEwaUxLTURFbUdzeGNWd1JnaFZSb2w2WGlMd2ZDd2VSQndqM2o4UHFTYi9DektSVjJISDZyMmpxUFNucTlTeFdNNVJkUjZEc09vTHQrQk1TdzNJeE1mcGE1RVJmaThqQUJGR3ZUVVRlaVlXRHlJTWtoZVhoM3VsL3dmRzJQZGhWOHpmMDZsVmpjdDJ6Nm05eFZ2MHRkdFc4aXVpZ0ZLUkhGaUl0c2dBcDRaUGhMd3Nla3d4RTVObFlPSWc4akNBTXJtYkppYmtXcFUzYmNhRHV2VEY5aG9xcXZ4NnEvbnFVTkc2QklBZ1lINUtOdElpcFNJc29RSEo0UHVSUy96SExRa1NlZzRXRHlFUEpKQXJNVEZxRndvUWxnOFdqL24xbzlKMWptc0ZxdGFLNTl4U2FlMC9oWVAwSEVBUUpvb05TTUQ0a0MrTkRzaEFma28zWWtBejRTUVBHTkJjUnVSOFdEaUlQZDJIeEtHdjZGdzdVdjRlK01TNGU1MW10RnJScmF0R3VxY1hSbHAzblhoVXdMaWdKNDBPeUVCV1loTWlBZUVRR3hpTWlJQjZCOGxCd0dTNlJiMkRoSVBJU01va0MxeVN0eExTRUphaG8yWUdTeGkzbzZHOXdkU3dBVm5UME45ak1vcEFGSVRKZ3NIeUUrY2NneUM4Y2dmS3dTMzROaDBJV0FCWVRJcy9Hd2tIa1pXUVNQMHhQdUFXRjhVdHhwdXNJRGpkdVFVM24xNjZPWlpQZTFJK1d2bXEwOUZVUGU1eFVJb05jNGcrcFJBYXBSQTZaNFBmZDF4Sy9NVXBMUktQQndrSGtwUVJCUUViVURHUkV6VUNudGhFbGpWdFIwYklEUnZPQXE2UFp6V3d4d1d6aEUyK0pQQmtMQjVFUGlBcE13czBUL2hNM1pOeURZNjI3VWRtNkMyZlYzN282RmhINUVCWU9JaC9pTHd2R2pNVGxtSkc0SEozYXN6amFzaE9WclY5QVBkRHU2bWh1NGNaZmZBZ0FXRDAzR3o5Wk1zWG1NYTlzUDRxUDlwOEdBSHp4aDlzdStwN1Zhc1dlaWdaOFVWYVBtdVllYUhRR0JDaGtTSWtKeFhXVGs3QnlUcGJOY3lxYmUvRGgvdE9vVUxhalJ6T0FJSDg1c2hJaWNQTTE2WmlYbjNqVnJQZmVsSS9YZHh6SEYyVjE2TkhvY2VmQ1hQeG9ZZDZ3NzNYZnNiUDRyRVNKMDJlN01XQXdJVFlpQ05kUFNjSVBycy9CR3p1UFgvRTludGZjcWNFbmgycFFWdDJHbHE1K21DMVdSQVQ3SXk4bENrdG1wbU5xUnN5dzF5ZmZ3OEpCNUtPaUFoTnhROFk5dUQ3OWJ0VDNWT0pveXc1VXFRNUFiK3AzZFRTUHBOV2I4T3hiQjFHaHZMaThhWFJHbktqdlJFZXZ6bWJoK0dqL2FmenQzNVd3V0t4RHIvVnFEU2l0YmtOcGRSc1dGS1RnNTJ0bVFCQ3VQR24yK1MybDJGbGFONktjVnFzVi8vL0RiN0NyclA2aTE1czdOZGkwcHdvVnluWmtKa1FNZTQ2UGkydnd5dmFqTUprdEY3MnVVbXV4dDFLTHZaV051R2w2R2g1ZFZRaXBoSk45YVJBTEI1R1BFd1FCcVJGVGtCb3hCVXN0ajZPK3B4S25WQWR4c3VNZ2VnZkdaaWRUYi9EYTU4ZUd5c2F5MlpsWVdKQ01JSDg1T25zSFVIR21IV1hWYlplTithS3NIcTlzUHdvQW1Kb1JnOVZ6c3pFK01naGRmUVBZZGxpSmZjZk9ZbmQ1UGRMaVFySDJ1b2sycjZ0czZVR0ZzaDByNTJSaFVXRXFCZ3dtV0sxV204Y0N3TnU3dngwcUc1bng0Vmc3ZnlKU1kwUFIyMi9Bdjc0NWc5M2xEVGpUb3I3aStCMUg2dkRpcCtVQWdKandRS3k5YmdKeWtxTWdsVWhRMjZyR1B3K2NSblZUTno0L1Vvc0FoUXcvdldYcXlQNERrdGRqNFNDaUlWS0pET21SMDVBZU9RMkxKenlFbHI2YXdmS2hLa2FiUnVucWVHN3RxOHBHQU1DY3ZBUTh2THhnNlBYa21GQVVaTWJnemdXNUZ4M2ZxelhnTDUrVUFRQytOejBWUDd0MUJzNS9pSkVjRTRxcEdUSDR3d2RmWTNkNVBkN2ZleElyaXJLZ2tFc3Z1MjU1eldEWkdNa1BkcFZhaS9lK0hId09UMTVLRkRiY1B4OXltV1RvKzVQVG94RVhFWVJOZTZwc2p1L1I2UEhDdWN4cGNXSDRueC9QUjBqZ2Q2dUUwc2VINGJySmlmamxHd2RRV3QyR3JRZXJjZk0xYVVpTkRidHFOdkora3FzZlFrUytTY0Q0a0N6TVQxK0hCMmEraXNldi9RQ3I4cDdCdElRbGlBemdBOXd1cGRVYkFRQWhBYmFYNmNxa0YvOTF1NzFFQ2EzZWhMQWdCUjVlUGcyMjdwaXNtWmNOWVBDMlRHV3Q3VStiNURJSmZyUXcxK2IzTHJYalNOM1FiWkJIVmhaZVZEYk91M05oSG1JakFtMk8vNnhFQ2IzUkRBQjQ4cllaRjVXTjgyUlNDUjViVlRoMEMyaDd5WmtSWlNQdngwODRpR2hFUWhUamtCKzNBUGx4Q3dBQXZYb1Y2cnNyVWRkZGdicnVvK2pTTmJrNG9XdGxKMFRpUkgwSHZqemFnR2xac2JoK1N0S3d4Mzl6dWhVQU1Ea3RHcDI5T3B2SFNDOG9LYld0YXN6SWpydnNtTHlVY1FpK1FzbTUxUGxiUHFteFlVaUxzLzJwZzFRaW9DQWpGcDhmcWIzc2U2WG5iZ3Vsanc5RDFqRHpQR0lqZ2pBeEtSSlZEWjJvck8wWVVUYnlmaXdjUk9TUWdXejlVd0FBQ1FCSlJFRlVVRVgwUlFWRWIrcEhxMGFKMXI0YXRQUlZvN1ZQQ1ZWL0hTeFdzNHVUam8zN2I1Nk1uLy85SytpTlpqejMzbUc4dTZjS3k0c3lzS0FnQlFGK2wvOVZXOS9XQ3dEWWYvd3M5aDgvZTlYejkya05ObDlQSERmeXAvVTJ0UGNCQURJVHdvYzlMamhBYnZQMVJ0VzU4ZkhEVHlvRmdOVFlVRlExZEtLOWg1T1FhUkFMQnhFNWhVSVdoSlR3eVVnSm56ejBtdGxpUkh0L0hkbzF0ZWpXTmFOYjE0SXVYVE82ZGMzb04vUzRNSzN6NWFWRTRTOFBMY1JMMnlwUVZ0T0d1alkxTm00dHcydWZIOFAzNStkZzlkenNpMVpzOUE4WTdUci9wU3RDenZPM1VXYXVwRTgzV0ZxdWROdm5halRueGwrcGtOaktwZE9iSExvV2VSOFdEaUlTalZRaUgzcHk3S1VNWmgyNmRTM28xcldnZDZBZFdxTWFXbU12dEVZMStnMDkzLzNlb0liRk9yWS90SVpaNURIczkxSmpRL0hIKythaHVxa2JuNVdjd2U3eWVtaDBSdno5MzVVNFVkK0I5WGZPR1pxcm9aRExvTlVic1d4MjVrV1RUTVYwL3RwR2srM3ljcDV4bUhMVFAyQWNVWWtZTUF3ZU05TGJQZVQ5V0RpSXlDWDhwQUdJRFU1SGJIRDZWWTYwd21nMndHdzF3R1F4bnR2bTNBaVR4UUN6ZGZEcjE0NDg3SnhNTWlrTUpqTTBBN1p2WHdCQVY1L3QrUllYeWtxSXdHT3JDbkhYalhuWThPRTNPSEs2RlllK2JVYkp5V2JNeW9rSEFNU0VCNkN1ellpV3pySGJzajA4eUI4cXRSWm5PL3FHUGU1S21lSWlnNkJzN29HeTVlcWZUdFdkdTJXVU9DN0UvcURrbGJoS2hZamNuQUM1VkFGL1dRaUMvU0lSNWgrRHlNQUV4QVNuWVh4SUZoTERSclpDWXlRaVEvMEJBRFhOdG4rZ21zd1dWQ2hIdmpkSlpJZy9mckgybXFIZlZ6VjJEWDJkbHpJT0FGQlpxNEs2WCs5SVhMdGxKdzdPdlRoZTE0R3VQdHZQMU9uUjZLLzRIZ3ZPN1I1NittdzM2dHF1dkZkSFczYy9UcDU3cjlPelkwY1RtYndJQ3djUjBUblo1MVplS0p0N2NNekdNdFIzdjZ4Q3Q4YjJEK3JxcG02YnJ4c3V1SDBSNVAvZDNJZnZUVThGQU9pTlp2enZQNDljY1k1R1Y5OEFqcHhiMFRKYTEwMGUzQ2JkWkxiZ2hVL0tMcnM5WkxGWThmeVdJekNZYkUvMHZXVldCaVRuNXFGcytQQ2JvYVhBRnpLWkxYaCtTeW1zVmlzVWNpbHVtWlhobE96aytYaExoWWpvbkJ1bnBXTGZzY0VWSTc5NXV4aDNmeThmazFMSFFhczM0b3ZTT254V2NnYkpNYUZvYU8rOWJPeERMKzdHbk53RXpNMVBSRXBNQ0dSU0NjNTJhTEJweitCRDhtUlNDWXB5NDRlT3owbU93b0tDWk93dWIwRHh0ODE0Nk1YZFdEVW5DNW54NFpCSUJMUjI5ZU9iMDYzWVdWcVA1Yk16TWQzR2t0amgvUDNmbGZqMGtCSXJyODNDM1lzbUFRRG01U2ZoZzY5T1FkbmNnd1BIbS9EMDYvdXdlbTQyb3NNRDBkeWh3WWY3VCtGNFhRY21Ka1VPZlVKeG9maW9ZS3k3TVErdjd6aU8wMmU3OGNER0w3RG11Z25JU1lxQ1JDS2d0bFdOai9hZkhpcGYvN2xpR3NLQ0ZIYmxKdS9Gd2tGRWRNNnNuUEZESmFCWGE4REdyYVVYZlg5RlVTWmtVb25Od21HeFdLKzR4RlVtbGVEUmxZV1h6V2Q0Yk5WMGFIUkdsSnhzZ2JLNUJ4cysvT2F5c1lJQXhFWGEzb2hyT0o4Y1VtTEFZTUxXQTlWRGhVTXFFZkRyMjJmamlWZjNRcVhXRFQydjVVSVBMSjJDRHJYT1p1RUFnTy9QejBIL2dBbWI5NTFFUzFjL05tNHR1K3dZcVVUQWoyK2Vna1dGcVhibkp1L0Z3a0ZFZElHbmJyc0dPVWxSMkZGYWg0YjJYbGlzVnFUR2htRkZVU1lXRmFZT1BmdmtVcy84WUJiMlZEU2d1cWtiUFpvQnlLUVN4SVFIb2lBekJpdUtzcEFVZmZua1NZVmNpdC9kZFMzMkhXdkV6dEo2bkc3cVFwL1dBSVZjaXRpSUlPU25qY05OMDlPRzNXVHJTcGJOeXNDbmg1VllYcFI1MGV2eFVjRjQ1WkZGZUcvdlNSdzgwWVQySGkzOC9hVElTWXJDbXVzbVlHcEd6TkQyNWJaMkloVUU0TDdGK1ppYm40QlBpbXRRV2F0Q2gxb0hRUkFRRnhHRWdzd1lySnhqKy8yU2J4T3N3ejNsaDRqSUE2emZ2UURQaHE5MWRReXZzZjZkWWh3NDNvVG9zQUM4Ky9SU1Y4ZkIrcDRQOE95QzNhNk9RUTRRTG5qTU1TZU5FaEhSRUtzVk9OVTRPQWNqT1NiVXhXbkltN0J3RUJIUmtOTHFWcWpVV2dCQVFTYVh0Skx6c0hBUUVmbVFYV1gxVjl3dFZhWFdZdVBIZy9NM0ZISXBicHlXTW9iSnlOdHgwaWdSa1EvWjhORTMyTFNuQ29zS1U1R1hFb1dRUUQvMGFnMm9VTGJqNCtLYW9lZWxyRnMwQ1pFaC9pNU9TOTZFaFlPSXlJY0lBTTUyOU9IMUhjZHNmbDhpRVhEbmdseXNucHM5dHNISTY3RndFQkg1a0JjZVhJQ2RwWFU0VnRlQmxrNE5kQVl6L09WU3hFVUdZV3BHREpiTVRFY0tKNHVTQ0ZnNGlJaDhTRlpDaEVQN2VoQ05GaWVORWhFUmtlaFlPSWlJaUVoMExCeEVSRVFrT2hZT0lpSWlFaDBMQnhFUkVZbU9oWU9JaUloRXg4SkJSRVJFb21QaElDSWlJdEd4Y0JBUkVaSG9XRGlJaUloSWRDd2NSRVJFSkRvV0RpTHllSEtwUHd4V2s2dGprQWdNVmhQOHBBR3Vqa0ZPd01KQlJCNHZNaUFlS292YTFURklCQ3FMR2hFQjhhNk9RVTdBd2tGRUhtOUM5QnlVRzJwZEhZTkVVRzZveFlUb0lsZkhJQ2RnNFNBaWoxZVV2QVpLb1E5MUpwV3JvNUFUMVpsVVVBb2F6RWxaNCtvbzVBUXNIRVRrOFJTeVFOeVM4eVMyYUEreGRIaUpPcE1LVzdTSHNDem5DZmhKQTEwZGg1eEFzRnF0VmxlSElDSnloak5kWmRoV3RRRVoxaEFVK0tVaFdoSUdQMEhtNmxnMFFnYXJDU3FMR3VXR1dpaUZQaXpMZVJKcGtkTmNIWXRHUVJBRVllaHJGZzRpOGlaNmt4YkZEWnR4U2xXTWJsMHpER2FkcXlQUkNQbEpBeEFSRUk4SjBVVW9TbDREaFl5ZmJIZzZGZzRpSWlJUzNZV0ZnM000aUlpSVNIUXNIRVJFUkNRNkZnNGlJaUlTSFFzSEVSRVJpWTZGZzRpSWlFVEh3a0ZFUkVTaVkrRWdJaUlpMGJGd0VCRVJrZWhZT0lpSWlFaDBMQnhFUkVRa09oWU9JaUlpRWgwTEJ4RVJFWW1PaFlPSWlJaEV4OEpCUkVSRW9tUGhJQ0lpSXRHeGNCQVJFWkhvV0RpSWlJaElkQ3djUkVSRUpEb1dEaUlpSWhJZEN3Y1JFUkdKam9XRGlJaUlSTWZDUVVSRVJLSmo0U0FpSWlMUnNYQVFFUkdSNkZnNGlJaUlTSFFzSEVSRVJDUTZGZzRpSWlJU0hRc0hFUkVSaVk2Rmc0aUlpRVRId2tGRVJFU2lZK0VnSWlJaTBiRndFQkVSa2VoWU9JaUlpRWgwTEJ4RVJFUWtPaFlPSWlJaUVoMExCeEVSRVltT2hZT0lpSWhFeDhKQlJFUkVvbVBoSUNJaUl0R3hjQkFSRVpIb1dEaUlpSWhJZEN3Y1JFUkVKRG9XRGlJaUlpSWlJaUlpSWlJaUlpSWlJaUlpSWlJaUlpSWlJaHE5L3dObFRGSUxLNkVDWVFBQUFBQkpSVTVFcmtKZ2dnPT0iLAoJIlRoZW1lIiA6ICIiLAoJIlR5cGUiIDogIm1pbmQiLAoJIlZlcnNpb24iIDogIjgiCn0K"/>
    </extobj>
    <extobj name="C9F754DE-2CAD-44b6-B708-469DEB6407EB-7">
      <extobjdata type="C9F754DE-2CAD-44b6-B708-469DEB6407EB" data="ewoJIkZpbGVJZCIgOiAiMTc2MDAzOTI3NDc5IiwKCSJHcm91cElkIiA6ICIxMTEzNTMyOTc4IiwKCSJJbWFnZSIgOiAiaVZCT1J3MEtHZ29BQUFBTlNVaEVVZ0FBQWVRQUFBRWJDQVlBQUFBTGF2YzFBQUFBQ1hCSVdYTUFBQXNUQUFBTEV3RUFtcHdZQUFBZ0FFbEVRVlI0bk8zZGQzaGM1WjB2OE8rWk0xVXo2bGFYTEZuTk5ySXRkNE1CR3pBMnhSQU1TMGxDQ2lXRkRSdEk5aWE3SWNtbWJQYmVoeXczbXdzT3UwczJFRUlDQ1RIRkpqWmd3QVhadUVzdXNpMVp6ZXE5ekVqVDI3bC9qQ1JyckZFZmFZNDAzOC96K05ITWFmT1RSdFozM25QZTl6MkNKRWtTaUlpSUtDUUVRUkFBUUJIcVFvaUlpSWlCVEVSRUpBc01aQ0lpSWhsZ0lCTVJFY2tBQTVtSWlFZ0dHTWhFUkVReXdFQW1JaUtTQVFZeUVSR1JERENRaVlpSVpJQ0JURVJFSkFNTVpDSWlJaGxnSUJNUkVja0FBNW1JaUVnR0dNaEVSRVF5d0VBbUlpS1NBUVl5RVJHUkREQ1FpWWlJWklDQlRFUkVKQU1NWkNJaUlobGdJQk1SRWNrQUE1bUlpRWdHR01oRVJFUXl3RUFtSWlLU0FRWXlFUkdSRERDUWlZaUlaSUNCVEVSRUpBTU1aQ0lpSWhsZ0lCTVJFY2tBQTVtSWlFZ0dHTWhFUkVReXdFQW1JaUtTQVFZeUVSR1JERENRaVlpSVpJQ0JURVJFSkFNTVpDSWlJaGxnSUJNUkVja0FBNW1JaUVnR0dNaEVSRVF5d0VBbUlpS1NBUVl5RVJHUkREQ1FpWWlJWklDQlRFUkVKQU1NWkNJaUlobGdJQk1SRWNtQU10UUZFRkZvZUYwU09zdHM2R3R3d21uMndPdVdRbDBTelJFS3BRQzFRVVJraGhyekZ1dWdVQW1oTG1sV0VDUko0djlDb2pCamFYV2g2WGd2RE1vYXhFYlhRYVBwaFVMaERuVlpORWQ0dlVvNEhGSG9NV1hDN001RzJyb282Sk5Wb1M1THRnUkJFQUFHTWxIWXNiUzYwRlRVaXJTVVU5QkhkSVM2SEpyakxOWUVOTFdzUnRxR1pJYnlDQVlDbWRlUWljS0kxeVdoNlhndjBsSlBNb3hwUnVnak9wQ1djZ3BOeDN2aGRiSDlOeG9HTWxFWTZTeXp3YUNzZ1Y3WEdlcFNLSXpvSXpwZ1VOYWdzOHdXNmxKa2pZRk1GRWI2R3B5SWphNExkUmtVaG1LajY5RFg2QXgxR2JMR1FDWUtJMDZ6QnhwTmI2akxvRENrMGZUQzJlY0pkUm15eGtBbUNpTmV0OFRlMUJRU0NvV2JRK3ZHd0VBbUlpS1NBUVl5RVJHUkREQ1FpWWlJWklDQlRFUkVKQU1NWkNJaUlobGdJQk1SRWNrQUE1bUlpRWdHR01oRVJFUXl3RUFtSWlLU0FRWXlFUkdSRERDUWlZaUlaSUNCVEVSRUpBTU1aQ0lpSWhsZ0lCTVJFY2tBQTVtSWlFZ0dHTWhFUkVReXdFQW1JaUtTQVFZeUVSR1JERENRaVlpSVpFQVo2Z0tJaU1MQnl4K1dZdGVSS215N1BoZVAzYmJVYjkzbUgrd0FBTngvWXo2K3ViVXdGT1dSRERDUWlXaktMdFozWWQvcE9weXY3VUpydHhsMmx3YzZ0UkpwOHd4WW1adUVPOVlzUUdxOFlWekhjbnU4K1BSY0k0cEtHMURaMUFPanhRR3ZWMEtFVm9Xa21BZ1VaTTNEVjI4dFFHU0VPcWo3VHJlZFI2cGdkN3F4ODdPcVlZRk1CRENRaVdnS3V2dnMrSSszVCtGNGVjdXdkUmE3Q3hXTlBhaG83TUdPb2t1NC84YUZlUFMySlJBVndvakhhK2pvd3k5ZVA0ckxyYVpoNi9xc1R2UlpuYWhxTm1MTHlxeGhvVHFWZllPbHBzV0U3SlRvZ092dVdwZU4zY2RyOExucmNxYmx0V24yWXlBVHpUS1NWNExYN2ZzS0NaQWsvOGUrci8zUHZmN1BnNm01eTR6di9mWWdPa3cyQU1EQzlEamN2bVlCOHROaW9kTW9ZYkk0Y0w2MkU3dVAxNkN0eDRJM1B5MUhYWHN2ZnZxbDY2QVVoM2RmNmU2ejR4OWZPZ0NqMlFHZFdvbDcxdWRpVFg0eVlpTzFjTGc4YU80eTQzUlZHL2FmYVFqcXZzRlFWTnFJVi9hV29xblRqSStmZlNEZ050L2NXc2pUMFRRcUJqTFJEUEM2SlhpY0VqeE9yKytyWStoakw3enUvcEIxUzc3SEh0OVh5WTJybmt1KzBBMHhtOU9OSC8zK01EcE1OaWdVQXY3K3J1WFl0ajdYYjV1TWhFZ3N5WnFIKzI3SXcyOTJuY1lISnkvaldGa3pmdnYrT1h6cjd1WERqdm1uZlJkaE5EdWdWU3Z4d3BPM0lDdkp2NldabXhxRERVdlQ4ZFhOUzZDNHFwVTlsWDJEb2F5K0MwMmQ1cUFmbDhJTEE1bG9FaVFKOE5pOWNOdTljTnU4Y0ZsOVg5MDJMMXcyNzFXQksvbGFzSFBJYXg5ZlFHTm5Id0RnaWEyRnc4SjRLTFZTeEhmdld3Mmp4WUdqRjV1eDgwZ2xOcTJZajRYcGNYN2JIU3Z6bmZhK3ZpQnRXS0FPRldQUURGczJsWDJKNUlLQlRCU0EyKzZGeSt5RjAreUIwK3p4QmE1MVNPRGF2YkpvcVlaQ3I5V0o5NDVXQXdBS3N4Tnc3L1Y1WSs0akNNRFQyMWFpcExJTkRwY0hmemxZanA5K2FiM2ZOajFtT3dBZ1FqUHhQMHRUMlpkSUx2amJTMkZKOGtwdzlnNEozSUh3dGZnZWU5MWhtcmJqVUZUYUFLZmJBd0Q0L0UyTHhyMWZmSlFPTnl4Sng3N1RkVGhXMWdLcncrMFhvRkVSYW5UMzJWRmMyUWEzeHh2d092Tklwckx2ZUlZY3ZiVG5MTjQ2VkFFQWZ0ZUlCL1lOZEx5cnR4M3BHRk5WVk5xSTNjZXJVZEhZQTd2VGphUllQVzR1ek1BWGJsNk1Wejg2UCtack5uZVpzZXRvRlVvcTI5RFNiWUhIS3lIV29FVkJaankycnN2RzhwekVvTlZLbzJNZzA1em1kVXR3OUhyZ01IbmdNTG43di9wQ09OaWRuTUxGNmFwMkFJQkJwOGFxdk9RSjdidHVVUXIybmE2RDIrTkZXWDBYVnVVbERhNWJ1ekFGSDU2NmpPWXVNMzc2MmhIODgwTnJFVFhPM3RCVDJYZTJraVFKLzc3akpENHBxZk5iM3R4bHh1djd5M0NtdWgyNWFiR2pIbVBua1NxOHRPY3MzQjZ2My9JT2t4VUh6MWx4OEZ3RGJsKzlBTis1YjlXb3ZlTXBPQmpJTkNkSUV1RHM5Y0RXN1lhanh3MTdmL0M2TEo1UWx6Ym5EQXdyV3BRUkIyR0NmNk56VTJNR0g5ZTM5L29GOHBjMkxVWlJhU09zRGhkT1hHckJZNy82RUkvZHRnUzNyMTR3Wmtlc3FldzdGWC80L2gwQWdMOGNMTWNISnkvN0xadHVmOXgzY1RDTWMxTmo4TkJOaTVDVkZJVmVpeFB2bjZ6QnZ0UDFxR2taUGdSc3dONVR0WGp4dmRNQWdNU1lDRHkwY1NFV3o0K0hxRkRnY3FzSmJ4K3VRR1ZURHo0OGRSazZqVEpnUnp3S0xnWXl6VHBEdzlmZTdZYXR5dzE3ajV1bm1XZElaLzh3cDRSbzNZVDNqVFZvQng4YkxRNi9kVW14ZXZ6eWF4dncwOWMrUTNlZkhTYUxBNzkrcHhodkhhckFZN2N0eFExTDBrWTg3bFQybllxQnlVNzBXdFd3WmRPcHcyVEZudytVQXdBS011UHgzTmR2Z2twNTVUVDlzdXdFSk1mcThmcitzb0Q3RzgwT2JOOVZBZ0JZa0J5TlgzM2pKcit4MmRrcDBkaTRMQjAvZnZVd2lpdmI4TzVubGJoejdZSlJPOHpSMUhFdWE1STl0OTJMM2dZbldrc3N1UHlSQ2VWLzdVTFY3aDQwSGVsRFY3a04xZzRYdzNnRzJWMitzdzY2U1hTZ0dycVA1NnJUcElDdjFmM2I3MnpCcGhYekI1YzFkUFRoNTM4Nmd1Ly96NmRvNmJhTWVPeXA3RHZiN0QxVk8zaWErZWw3Vi9tRjhZQXYzMXFBcE5pSWdQdnZQbDROUi8vNytQMEgxZ1NjS0VVcEt2RGQrMVpCNkQ4TnN1ZDRUYkRLcHhFd2tFbDJuR1lQakRVT05COHpvK3B2UGJqMGRqY2FpbnJSVmNid2xZT0JhNGsyaDN2Qys5cWRWL2JScWdNSGVyUmVneDg4dEE3Ym45emsxNkhvVEhVN3ZyWDlFNXl2N1J6eCtGUFpkelk1VSsyN2pwK1ZGSTBGeVlGYnJhSkN3SXFjcElEcmlpdmJBUGhhd25talhHZE9pdFZqVVladmVOcTV5M1BqWnlkbkRHUUtPYWZaZys1S094b085ZUhTTzkybzNOV0RwcU45NkttMnc5SExhOEJ5RTlzL2xyZTd6ejdoZlUxRFRsUEhSNDEreW50UlJoeWUrL3BHUFB2NEJtUW1SZ0VBekRZbmZ2enFZYlFicmRPMjcyeFEzKzRiQTU2YkZqUHFkZ2FkS3VEeWhvNysvVk5INy9RRkFGbEp2cDlmdTNIdW5HR1FLd1l5elRpdlMwSmZveE10SjgybzNOV0R5bDA5YURsaFJtKzlBMjdiOE5PWUpDOFpDYjQvMEpjYXV5ZThiMlZUeitEamtWcDJWMXVWbDRUL2Zub3piaTdNQU9DYkkvdFAreTVPKzc1eTFtZHpBZ0FpZFpQclNXN3UzMytrd0I1cTRFekdaTTZJME1Td1V4Zk5DSHUzRzMzTlRwaGJYTEIxdU1KMlVvMmdFQUNGS0VBUUFVRVFJQ2g4eXdSQjZQL2EvMXh4NWJsdm1RQnJoMnZLTDErWW5ZQ1NxallZelE1Y3FPdENRV2I4dVBjOWNha1ZnQzhJUmp0VmVqV2xxTUEvUGJnV1pRM2RhTzIyREI0bm1QdU85anNwdDkvWGdkN3RMdmZvSDJCZEFhN1RBNzZRdGRoZDR3clpnY3NNaGttR1A0MGZBNW1taFNRQjFuWVgraHFjNkcxMHdHVUo3NWF2cUJLZ1VDc2dxZ1dJR2dIaXdHTzE3N0ZDTFVDaEZLQVFBWVZTZ0NBT1BCY2dLQWNDMkxkTW1NSjVyUXV2VC8wNjRNM0w1K1BWank5QWtpVHNLTHFFZ2krdkgzc24rRTV4ZjNyT2QzT0htNWJObi9DNFZxV293T3E4Wk93K1h1MTM2bnVxKzZxVklweHVEOHgyNXlpMTJ5YjBldE10UnE5Rmg4azZPSDNwU0ZxNkFzK3ZuUnluUjNXekVkVXR4akZmcTdhdEZ3Q1FQaTl5NG9YU2hEQ1FLV2drandSenF3dTlEVTcwTlRyZ2NjaXNXUkZFZ2dKUWFoVlE2dnIvRFhtczZuOHNhdnZEVmlWTWVMeXVuS1hFNlhITDhnenNPMTJQenk0MG9haTBFUnVXcG8rNmp5UUJ2MzZuR0E2WEJ5cWxBZzl1WERpcDE3WTVmUzM4MkVuTVNUM1N2bkZSV3JSMlcxRFZIRGljM0I0dnpsUjNqSHBzWWNnYjdQVkswenIyR1FEeTAyUFJZYkxpZkcwbnV2dnNpSXZVRHR2R2FIYU1XUGVLbkVSVU54dFIwZGlEMmpiVGlNT1oybm9zS0cvd1hacFluUis0Z3hnRkR3T1pwa1NTQUV1TEU4YkxEdlExT3VkTUQyaWxSZ0dWUVFHVlFZUmFQK1NyWG9SU3E0Q29tVU1KT3duZjNGcUlrc3AyOUpqdCtQZS9uZ0NBRVVQWjRmTGdoWjBsT0ZiV0RBQjRkTXNTcE1UcGgyMzNiMjhjdzdmdVhoNHdYQUNnM1dqRjBZdSttMGlzelBNUGg2bnNtNThXaTladUM2cWJqU2k5M0lHbEN4TDgxcjl4b0d4d3J1eVJESjBDdE0xb0RmajlCZFBHWmVuNDdFSVQzQjR2dHU4cXdVOGVYdS8zb2MvcmxmRHJkMDROVG5GNnRidXZ6Y0U3bjFYQzY1WHczSTZUZU83ckd4R2g4YitlN1BaNDhldDNpaUZKRWpRcUVYZGZ5L3M0VHpjR01rMktyY3NOVTYwRHBsb0gzUGJaZVRwYXBSZWhpUmFoaVJLaE5vaFFHUlMrcjNvRkZNcndEdHl4eEJxMCtMZEhic0Evdi93cHpEWVhmdkg2VWF6S1M4TG1sVmxZa0J3RmxWSkVkNThkcFpjNzhQNkptc0Y3SnQrMUxnY1BiQWpjT3Y3MFhBT09YbXpHOVFXcFdMc3dCVm5KMGRDb1JQUmFmZmRWZnZ0UUphd09GN1JxSlI2KzVacWc3YnQ1WlJhS1Noc0JBRC83NHhFOGV0dFNMTW1hQjZ2RGhZK0xhN0g3ZUEzbUowYWh2cjEzeEovSDBBNXF2L3ZnSEI2KzVSclV0cGx3eS9MNUkrNHpYci83NEJ6ZU8xcU5lMi9JdzZOYmxnQUFOaXpOd0p1ZlhrSjFzeEdIenpmaG1WZUtjUCtOK1VpSWlVQnpweGs3RGwzQytkcE9MTXFJRzJ6aERwVWFiOEFqbXd2d3l0N3pxR2pzd1JQUGY0d0hOeTdFNG94NEtCUUNMcmVhOE5haGlzRk9lRTl0VzRsb1BlK1VOZDBZeURSdUxxc1h4aG83VEpjZHMyWTRrcUFRZklFYjFSKytBd0VjS1RKMHB5Zy9QUll2ZkdzVGZ2bm1DVnhxN0VaeFpkdmcrTmFyYWRWS1BINzcwbEZ2MHlnSUFweHVEdzZjYmNDQnN3MEJ0NWtYcGNPUHZuanRzQmJvVlBhOWRuRUtOcTJZajMybjY5RnJkZUw1ZDR2OTFtOWJud3VscUJnMWtOY3NURVppVEFUYWpWWVVsVFlPQm53d0FublgwV3JZblc2OGU3aHlNSkJGaFlDZlBId2R2dmZiZytndzJRTCs3Sis0cXhDZEpsdkFRQWFBejkrMEdCYTdHMzh0S2tkTHR3WFB2MXN5YkJ0UkllQWJkeFppeTZxc0tYOGZORFlHTW8xT0FzeXRUblJYMk5IWDVKVDFEUmtVS2dHNk9DVzBjVXJmMTFnbDFGSGluTHArS3pjWkNaSFkvdVFtSEM5dndZR3o5U2h2NkVhSHlRcVBWMEtrVG8yc3BDaXNXWmlDMjFkbmpkbkMrdDEzdCtEQTJRYVUxWGVodnIwUFJvdnZOSEZVaEFiWnlkRzRkbkVLYmwyWkZmQVdpMVBaRndEKzZZRzFXSndSajczRnRhaHY3NFZYa3BDVkZJMXQ2M094WlZVV1h0cHpkdFRhMVVvUnp6NitBUysrZHhybmF6c2hTY0RpK1hHajdqTmVuN3MyQis4ZHE4WTlWMzJZU1kwMzRLV250K0RQQjh2eDJZVW10QnV0MEtwRkxNNkl4NE1iRjJKNVR1TGc5SmlCWnZJU0JPQnJkeXpGalV2VHNPdElGYzVkN2tDbnlRWkJFSkFjcThlSzNFVGNlMzBlTWhMWW1XdW1DSklrdHc3OUpBY2VoNFNlR2p0Nkt1eStPeVBKaktnV29Jc2ZFcjV4U3FqMUlzRHdIZFdGMXp0UnNPaWRVSmRCTStUbmZ6cUN3K2Via0JDdHd4dlAzQlhxY25DaC9ENFVQRHd2MUdYSWp0RGZLM0JPdEpDdEhpZDJOWjdFaWE0cXROcU5zSHVtUHRaeUx0T0tLaVJyWTdBMlBoZjNwSzlCaEhobGZLRzl4NDJ1Y2h0TXRVNUlYdmw4VmxNYlJFUWtLQkdSb0VKRWdncWFhSVl2MFdna0NialU0THNHUEw5L3RqS1N0MWtmeUdlTmRYaXhZaTg2SENOZjN5Ri9kbzhMdFpZTzFGbzZjS0R0QXA3TXZ3MjU5bFIwWHJUQzNDS1BEek82T0NVaUVsV0RJYXpVY1ZJNW9va29ybXhGaDhrM1RlaUtYQTVabWcxbWRTQ2ZOZGJoWjZVN1FsM0dyTmJoNk1YUFNuZmcwZmJia0dOUENWa2RLcjBDaGhRMURDa3E2SlBVWVQrc2lHZ3NuNVRVWWRPS3pJQjlKRHBNVmp5LzAzZjlXS01Tc1hsbDVneFhSNU14YXdQWjZuSGl4WXE5b1M1anpuZzM3alA4UStzOTBIckhudHMyR0JSS0FmcGsxV0FJcXlQRkdYbGRvcm5pdWJkTzR2WDlaZGl5S2dzRm1mR0lqRkNqMStyRW1lcDI3RHhTTlRoZjlTTmJsb3c0UHB2a1pkWUc4cTdHa3p4TkhVUkdwUm1mUlo3SEp0T0thWHNOcFZhQnlIUTFvakxVMENlcmZITXRFOUdrQ0FBYU8vdnd5dDdTZ09zVkNnRmYzblFON3I4eGYyWUxvMG1idFlGOG9xc3ExQ1hNT1dXNitxQUhzanBTUkZTR0dwSHBhdWptcVRnRWlTaEl0ais1Q1I4VjE2SzB0aE10WFdiWW5CNW9WU0tTNC9SWW5wT0lyZXV5QjI4OVNiUERyQTNrVnZ2WWs2TFR4SFNyUnArb2ZyeFVFUXBFWjJrUXZVQURiY3lzL1JVamtyVzh0TmdKM1RHTDVHL1cvclhrMEtiZ2N3cVR2OStwUWlVZ2VyNHZoUFdKS2c1SklpS2FvRmtieUNRUGhsUTFZbk0waUV4VFF4Q1p3a1JFazhWQXBnbFRhaFdJeWRFZ05sY0x0WUc5bzRtSWdvR0JUT09tVDFRaE5sK0xxQXdOQk03VFFVUVVWQXhrR3BVZ0FORlpHc1JmbzJNSExTS2lhY1Mvc0JTUVFpa2dOaytMK0VVNnFDTFlIQ1lpbW00TVpQSWphZ1RFTDlJaExsOEhVYzFPV2tSRU00V0JUSDd5NzRtRFFzVWdKaUthYVR3WFNYNFl4a1JFb2NGQUppSWlrZ0VHTWxFWVVTZ0ZlTDI4VWtVenordFZRcUhrR2JqUk1KQ0p3b2phSU1MaDRBMEhhT1k1SEZHOHplb1lHTWhFWVNReVE0MGVFMjlXVHpPdng1U0p5SFIxcU11UU5RWXlVUmladDFnSHN6c2JGbXRDcUV1aE1HS3hKc0RzenNhOHhicFFseUpyREdTaU1LSlFDVWhiRjRXbWx0VU1aWm9SRm1zQ21scFdJMjFkRkVkeGpJRzlPNGpDakQ1WmhiUU55V2c2dmdHRzNockVSdGRCbyttRlFqSDUyMjhTRGVYMUt1RndSS0hIbEFtek94dHBHNktnVDFhRnVpelpZeUFUaFNGOXNncTVkOGFoczB5SDVzWThPUHM4OExxbFVKZEZjNFJDS1VBZEtTSXlRNDNjeFRxMmpNZUpnVXdVcGhRcUFZbkxJcEM0TENMVXBSQVJlQTJaaUloSUZoaklSRVJFTXNCQUppSWlrZ0VHTWhFUmtRd3drSW1JaUdTQWdVeEVSQ1FEREdRaUlpSVpZQ0FURVJISkFBT1ppSWhJQmhqSVJFUkVNc0NwTTJVaVV6OFBUK1hmZ1V4OUFpNWIydkhDcFEvUVlPM3kyK2JkRzcvbjkveEEyd1c4VVBIQlRKWkpSRVRUaEMxa21YZ3EvMDVrRzVJZ0NncmtHcEx4OU1JN1ExMFNFUkhOSUFieU5OT0phcXlMejhVVHVadEgzUzVUUDgvdmVaYWU5Nm9sSWdvblBHVTlUYTZibDQrdHFTdXdLQ29Ob3VENzNQUGZWUitQdUgyMXVRMzVrU2wrejRtSUtIeXdoVHhOMXNUbG9DQTZZekNNeC9MQ3BROVExZGNLaitSRlpWOExuci8wL2pSWFNFUkVjc0lXc2t3MDJicngvVE4vQ25VWlJFUVVJbXdoRXhFUnlRQmJ5UDNHTzZUb3FmdzdjSE5TZ2QreWV3LzkzeEdQTTlwckROMXZyT01TRWRIY3hoWXlFUkdSRERDUWlZaUlaSUNucklQc3pmb2pBSUIxOFhuRHhoSVByQ01pSXJvYUF6bkkvbExuQzkxRVRmU3dRQjVZUjBSRWREV2VzaVlpSXBJQkJqSVJFWkVNTUpDSmlJaGtnSUZNUkVRa0F3emtmaElrditkS2hSaHdPNDJvbW9seWlJZ296RENRKzlrOExyL25hYnE0WWRzSUVKQVhtVHl1NDEwZDhBQ2dWckJUT3hFUkJjWkE3dGR1Ti9rOXp6WWtZbG5NZkw5bDk2U3ZSb0ltYWx6SGMxd1Y4QUN3Smo1bjhnVVNFZEdjeGlaYnY0dW14bUhqaG45YzhIYzQzRm1PTGtjZjhpSlRVQmlUT2U3ak5kbDZoaTE3S3Y4T0ZNWmt3dUoyWUdGVUtuNTQ5czlUcnB1SWlPWUdCbksvajFyUDR2YVU1VkFJd3VBeWxVTEV6WWxYYnZqZ2xqeW90M1FoMjVBNDV2Rk9kRlhoMGV5Yi9PNkhyRllvc1RsNVdURExKaUtpT1lLbnJQdlZXVHJ4V3Uybkk2NTNlVDM0ai9JOXFMTjBqT3Q0SFk1ZXZIYTVLRmpsRVJIUkhNY1c4aEM3R2sraDF0S0J1MU5YSVM4eUJRYWxGcjB1Rzg0WjYvQld3ekUwV0x1d0ptNzgxNEhmYXpxRk9tc0h0cWF1Ukg1a0NpS1ZPbmdrTDdxZFpsd3dOVXpqZDBKRVJMT05JRW5TOE83QXN3RHZGVHc5UnJ1Zk14RVJCWjhnK0s2VjhwUTFFUkdSRERDUWlZaUlaSUNCVEVSRUpBTU1aQ0lpSWhsZ0lCTVJFY2tBQTVtSWlFZ0dHTWhFUkVReXdFQW1JaUtTQVFZeUVSR1JERENRaVlpSVpJQnpXUk9GS2NsbWhlWDluWENVSEllbnZSV1N3eDdxa29qR1RkQm9JU1ltUTdOeUhmUjNib09naXdoMVNWUEdRQ1lLUTg0TFo5SDc4bmFvVTNTSVdwOEJaZHdpQ0dveDFHVVJqWnZrOU1EZDNRZmJ4YVBvK3RGK1JEMytiYWdMQ2tOZDFwUXdrSW5DalBQQ1daaGUvRCtJdm0wRjFPbHhvUzZIYUZJRXRRaFZjZ3hVeVRGd05uYjdmcWVmL09Hc0RtVmVReVlLSTVMTml0Nlh0eVA2OXVVTVk1b3oxT2x4aUw1dEJYcGYzZzdKWmcxMU9aUEdRQ1lLSTViM2QwS2Rvb002TFQ3VXBSQUZsVG85RHVvVUhTenY3d3gxS1pQR1FDWUtJNDZTNDlCZGt4SHFNb2ltaGU2YUREaE9ud2gxR1pQR1FDWUtJNTcyVmlqaklrTmRCdEcwVU1aRnd0UGVFdW95Sm8yQlRCUkdKSWVkdmFscHpoTFVJaVQ3N0IyK3gwQW1JaUtTQVFZeStiRisrQjRrcHlQVVpSQVJoUjBHTXZucGUrTmxkSDduY1pqZmZnTmVrekhVNVJBUmhRMEdNZzNqTmZmQnN1dE5kSDczYStoOStUZHdOeldFdWlRaW9qbVBNM1hSaUNTM0M3WlBQNGJ0MDQraFdiWUt1bHZ2Z0dicFNrQmtweUFpb21CaklOTzRPTTRWdzNHdUdJclllT2cyM2dyZHhzMFE0eE5DWFJZUjBaekJRS1lKOGZaMHdiTHpUVmgyL1JXYXBTdWh1M2tMMUlXcklTajVxMFJFTkJYOEswcVRJMGxYV3MyR1NHaldYZy90ZFJ1aHpsOE1DRUtvcXlNaW1uVm1iU0JyUlJYc0hsZW95NWhUTkM3UHBQYnptdnRnMi84aGJQcy9oQmczRDlyck5rQjczUVlvTTdJWXprUkU0elJyQXpsWkc0TmFTMGVveTVoVEVucHRVejZHcDdzVGxqM3Z3TExuSFNoVDA2RlpkUzAwSzlaQ2xaUFBjQ1lpR3NXc0RlUzE4YmtNNUNBcnJPOE82dkhjelkxd043OEZ5OS9lZ2lJNkJwcmxhNkJadVE3cWdtVVExSnFndmhZUjBXdzNhd1A1bnZRMU9OQjJBUjJPM2xDWE1pZkU5ZG14K1d6anRCM2ZheklPRHFFUzFHcW9Dd3FoWHJvUzZvSkNLSk5UMlhvbW9yQTNhd001UWxUanlmemI4TFBTSGFFdVpVNzR5cUVxYUNkNURYbWlKS2NUanRNbjRUaDlFZ0FneHNWRGZVMGgxRXNLb2I2bUVJcVkyQm1wZzRoSVRtWnRJQU5BWVV3bWZyYjBBYnhZc1pjdDVVbEswRVRobTVpUEJib091TkFUa2hvODNWMndIZDRQMitIOUFBQmxXZ2JVMXhSQ2xiOFlxcnpGRU9QaVExSVhFZEZNbXRXQkRQaEMrZit0ZWdTN0drL2lSRmNWV3UxRzlyNGVnMVpVSVZrYmc3WHh1YmduZlEwaVJEV3c5bmE0S3N0aCtXQW5ITVhIQUVrS1dYM3VwZ2JmZEowZjd3WUFpSEh6b01wYk5CalFxb3dzemhaR1JIT09JRWtoL010THN1VHBhT3UvM3ZzSnZLYlF0SnBISTZnMVVPWGtRYlVnRDhyTWJOKy81RlJBd2FuWng5TDJsWHVROVBUV1VKZEJORzNhbnQrRHBOZDJoYnFNQ1JFRVh5ZWFXZDlDcHVBVEU1Smd1UDlMTU56N0JUak9uSVR0d0Vkd2xKYUV0TlU4bE9SMHdGbDJIczZ5ODRQTEJMVWF5dlJNS0RPem9jck1obkwrQWlqblo3RTNOeEhOR2d4a0dwa28rc1lScjdvV25zNTIySW8rZ2Yzd0FYZzYyME5kMlRDUzB3bFhUU1ZjTlpVWUhFMHRDQkFUazZGTVNZT1lrZzVsU2pxVXFXa1FVOUtnTUVTeFp6Y1J5UW9EbWNaRm5KY0l3MzFmaE9IZUw4QlZkUW4ybzUvQ2Z2d3d2SDB5N2t3blNmQzB0Y0RUMWdLY09lVzNTcUUzUUV6MWhiU1lrZ1l4SVFuaXZFU0k4UWxRUkVVenJHVm84dzk4SXlydXZ6RWYzOXhhR09KcTVPbmxEMHV4NjBnVnRsMmZpOGR1VytxM2pqOC8rV01nMDhRSWdxK0RWZDRpUkQ3OE5UZ3VuSUg5U0JFY3hjY2dPZXlocm03Y3ZCWXp2SlhsY0ZXV0Qxc25xTlcrWUo2WE9CalN2c0JPZ0NJMkhvcm9HQWdxZFFpcWxvZUJQK3dUOWZHekR3UzVFbm1iYUFDK3RPY3MzanBVQVdEeVA2dWRSNnBnZDdxeDg3T3FZWUZNOHNkQXBza1RSV2lXcllKbTJTcmZkZDJ6eGJDWG5JRHp6RWw0TGVaUVZ6ZHBrdE1KZDBzVDBOSTA0alpDUkFURTZGZ29vbU9oaUk2Qkl1YktZekU2Rm9xWVdBaUdLQ2dpOUJBMEdyYTRLV2hxV2t6SVRva091TzZ1ZGRuWWZid0duN3N1WjRhcm9tQmdJRk5RQ0dvTk5HdldRN05tUGVEeHdGbHhFWTZTNDNBVUg1ZmxOZWVwa3F4V3VLM1dVVU43a0NoQ0VXR0FvTmY3QWxwdmdFSnZnQkNoOTMzVkcvcURXd3RCcmZZRnVFb0RRYU9Cb05iNGxnMzVHdXJlNUgvNC9oM0RsdjNsWURrK09IbDV4UFUwZFVXbGpYaGxieW1hT3MwanRxQy91YldRcDZObk1RWXlCWjhvUXIxNEtkU0xseUx5aTQvRDNWQUxSOGtKT0VwTDRLcXVBTHplVUZjNHN6d2VlUHRNUUo4SndaZ0xUVkFxQWJYYWQ5cGNvWUFnS0h3aDNmOVBVQ2dBaFRqa2NmOC9JVGhCbmhwdkdMWk1yMVdOdXA2bXJxeStDMDJkcy9mTUU0Mk5nVXpUU3hENmh5QXRnSDdiUTVDc1ZqakxTK0U4ZndiT0MyZDlwNFpwUWlTM0czQzdJY0VhNmxLSUtJZ1l5RFNqaElnSWFGYXVnMmJsT2dDQXA2c0R6Z3RuZlFGZGZoNWVvL3dtSWlFaW1na01aQW9wTVQ0QnVnMjNRcmZoVnQ4d3BjNTJ1Q3JMNGF3c2c2dWlETzdHT3RsTVNFTEIwZHhseHE2alZTaXBiRU5MdHdVZXI0UllneFlGbWZIWXVpNGJ5M01TSjN6TSt2WmVQUFdmKzJHeHV4Q3QxK0NGYjkzaWQrcTh1dG1JSFljcWNLYTZIVWF6SFhxdENubHBzYmh6YlRZMkxFMFBlTXlyZTBtZnFXN0hYdzZXbzd5aEcwNjNCeWx4QnR5NllqNGUyTEFRU25INnJ1c0g2dFUrZE5uUTY4bkI2S2tkU0ZGcEkzWWZyMFpGWXcvc1RqZVNZdlc0dVRBRFg3aDVNVjc5NlB5WXJ6a2Q3L2xjeEVBbStSQUUzL0NpaENSbzEyOEVBRWcySzF6VmwrQ3NLSU9yc2h5dXkxV1FySllRRjBxVHRmTklGVjdhY3hadWozOC9nZzZURlFmUFdYSHdYQU51WDcwQTM3bHZGVVRGK0hxbTkxbWQrSmMvZkFhTDNRV05Tc1F2dm5xOVh4aS9kYWdDLy9QQk9YaTlWejdZOVZxZEtLNXNRM0ZsR3phdHlNUS9QN2dHd2lnOTRkODZWSUdYOXB6MVcxYmYzb3RYOXA1SFdVTTMvdlVyMTQrcjF0bEdraVQ4KzQ2VCtLU2t6bTk1YzVjWnIrOHZ3NW5xZHVTbWpYNTN0dWw0eitjcUJqTEptcUNMZ0hySkNxaVhyUEF0Nkc5RnUydXI0YXFyZ2F1Mkd1N2Fhbmg3VFlLdW5mc0FBQXlsU1VSQlZLRXRsTWEwOTFRdFhuenZOQUFnTVNZQ0QyMWNpTVh6NHlFcUZMamNhc0xiaHl0UTJkU0REMDlkaGs2anhMZnVYajdtTVQxZUNmLzYrbEUwZDVraENBS2UrZnc2TEo1LzVlNWdINWZVRFFicDhweEUzSDlqUGxMaTlPanVzK052eDZwUlZOcUlmYWZyc0NBNUNnOXRYQlR3TmM3WGR1SlNZemR1THN6QW5XdXpFV1BRb3J5aEN5OS9XQXFqMllHakY1dHgrSHdUYmxpU0ZvU2YwbkFEdmRaRDBaUDlqL3N1RG9aeGJtb01IcnBwRWJLU290QnJjZUw5a3pYWWQ3b2VOUzBqLzkrYmp2ZDhMbU1nMCt3eXBCV3RXYlBldDB5UzREWDJ3RlZYRFhkdERWeDFOZkEwTjhMZDNnSjRadVllenpRNm85bUI3YnRLQUFBTGtxUHhxMi9jaE1pSUs1T3JaS2RFWStPeWRQejQxY01vcm16RHU1OVY0czYxQzVDVkZIaTg3WURmN0RxTk05VytZWFZQM3IwYzF4ZGNDY1ZlcXhPLzZYL04yMVpuNFgvOTNackI0ZUR6RTZPd1BDY1J6NzU1QXZ0TzErRXZCOHV4YlgwZU5LcmhkeEVyYitqRzM5MlFqeWZ1dWpLY0tDc3BDaGtKVWZqT2YvbHVHZnJKNmJwcEMrU0IxdjVNOTJUdk1Gbng1d08raVhNS011UHgzTmR2Z2twNTVkVDhzdXdFSk1mcThmcitzb0Q3VDlkN1BwZng5amcwK3drQ0ZMRngwQ3hmQS8yMmh4RHo5RE9JLytXTFNQcmREc1EvK3lKaW52b0JEUGQvQ2RyMUc2SEt5dUVOSjBKZzkvRnFPRnkrRDBmZmYyQ04zeC9tQVVwUmdlL2V0MnJ3MVBHZTR6V2pIblBYa1Nyc1BsNE5BSGhndzBMY3N6N1hiLzJlNDlXd090eUkxbXZ3N1h0V0JweWI1Y0VOK1FBQXM4MkZjNWM3QXI1T1ZJUWFqOTIrWk5qeWdzeDRaS2ZFQUFBcUd1ZGVaOFM5cDJvSFR6TS9mZThxdnpBZThPVmJDNUFVR3hGdy8rbDR6K2M2dHBCcDdoSkZLRlBUb1V4TmgxOEVTeEk4WFIzd3REVEIwOWtPVDBmYmtIL3R2akhERkZURmxXMEFmSzJpdkZHdU9TYkY2ckVvSXc1bDlWMDRkN2x6eE8xS3F0cndYN3ZQQUFCdVdwYUJyOSt4Yk5nMkp5dGFBUURMRmlTZ3E5YzJiRDBBaUVNNlkxMXVOV0ZOZnZLd2JWYmtKa0d0REh6LzdkelVHTlMwR0dHeU9FYXNkYllhT1BPUWxSU05CY21CVzYyaVFzQ0tuQ1I4ZU9yeXNIWEJmcy9EQVFPWndvOGcrT2FvbmhlNFo2ZmtzUGNIZFg5WWQ3YkQyOWtPajdFSFhsTVB2TVllU002NTl3ZDRPalYwOUFFQWNsTkg3d0FFK0U0SGw5VjNvZDBZdVBOZVk2Y1pINTQ2Qm85WHd0SUY4L0JQRDY0TjJQcXRhL1BkK09UUStVWWNPdDg0NXV2MldaMEJsOGRIYVVmY0oxTG5hL1U1M2NHN05ESmE1N0taVk4vZS81Nmx4WXk2blVHbkNyZzhtTzk1dUdBZ0UxMUYwR2loVEpzUFpkcjh3QnRJRWlTN0RWNlRFUjVqTjd4R1gwaDdUVDIrMERaMncydnVnMlF4dzJzMVE3SnlBZyt6elJkMkkvM3hIa3FyOXYxWnNqbmNBZGVmcm1vYlBCVjZmVUZhd0ZPcEFHQ3h1eVpVNDlXOWdBY29SZ25JMGJKVHBWVEE1ZmJDT3NMM2NiV0I3MWVuRHR3YW4ybDkvZS9ad0llT2lRcm1leDR1R01oRUV5VUlFSFFSRUhVUkVKTlR4OTdlNjRYWFp2VUZ0TVY4NWF2VmN1VzUzUVk0SEpDYy9mOGNka2dPQnlTbnMvLzV3REw3ckJ5WHJWVXJZYkc3eHZVSDErNzBiV01ZSVFqdVdMTUExUzFHbEY3dXhHL2ZQNGYwZVpGWXR5aGwySFlhbFJKV2h3dWZ1eTRYMzc1bnhkUytnVW1JMFd2UlliS2lwWHQ4MDExMm1IeW4xZU9qZE5OWjFyZ05mTmh3dVVlZjZ0WTF3Z2VaWUw3bjRZS0JURFRkRkFvbzlBWkFiOENVMno2U0JNbmo4UVd6eHdONHZaQzhYc0RyZXp6NDNPTUJwSUYxdnZXU3g0dWUvLzFNTUw2akNVdU8wNk82MllqcUZ1T1kyOWIybjJwT254Y1pjTDFTVk9DblgxcVBKMyt6RDIwOUZ2emJHOGZ3cTIvY2hQeDAvMU9qaVRFNjFMYTUwTklWbXZtZk01T2kwR0d5b3J5K0d3NlhKMkFQN2dGdWp4ZmxEVjBBZk5lbDVXRGdBMFZqWjkrbzI0MzA4dzNtZXg0dTJNdWFhRFlSQkFoS0pSUjZBeFJSMFZERXhFS01pL2RkRTA5TWhwaWM2dXZJbHBFSjVmd0ZVR1hsUUpXZEIxWHVJcWdYWGhPeXNsZjB6OFJVMGRpRDJyYVJPODIxOVZoUTN0QU5BRmlkbnpUaWR0RjZEWDd4MWV1aFV5dGhkN3J4NDFjUG83WGIvL3BqUWVZOEFNQzV5eDBoNlhTMU10ZjNQZHVjYnJ4L1l2VGV3L3ZQMUtPMy94cjI2Z0FkeXdEL2E4dERKem1aTGdNZmNNN1hkcUs3TC9DOXpvMW1CODVVQis2ZEh1ejNQQnd3a0lsbzJ0MTliUTRVL2JNd1BiZmpKS3lPNGRkMzNSNHZmdjFPTVNSSmdrWWw0dTVyUjcrbjc0TGthUHp3QytzZ0NBSjZ6SGI4OFBlSC9EcG0zYlk2Q3dEZ2NIbndIMitmR3ZFYWNYZWZIYWY2ZTJRSDA2MHJNd2RieFM5L1dJb1RsMW9DYm5leHZtdXd4M2lzUVl1Tnl6SUNiaGVodVhKQ3M4MDQvZjBTTmk3elRTbnE5bml4ZlZmSnNDc2xYcStFWDc5emFzUU9iZFB4bnM5MURHUWltbmFwOFFZOHNya0FnSy9GOU1UekgyUDM4V3BVTnh0eHVkV0UvV2ZxOGRSLzdoOGNLdlBVdHBXSTFvODlYdnpheGFsNHZIK01jRU5ISC83bEQ1OE5Cc1RpK2ZIWXRNTFhNZS9JeFdiOHc0djc4RkZ4TFdwYWpLaHRNK0ZZV1RPMjd5ckJWNS83WU1SVzNsVEVHclQ0YXYvMzdIQjU4S1BmSDhZUFhpN0NYNHN1NGFQaVdyeDl1QUkvKytNUmZPZS9Ec0JzYzBFUWdLZnZYVG5pcWUyaFE0OSs5OEU1MUxUNGZtN0I4THNQenVGelAza1h2Ly9vL09DeURVc3prTk4vK3Z6dytTWTg4MG9SVGxXMG9xNjlGMGN2TnVONy8zTVFSOHVhc1Nnakx1QXhwK3M5bjh0NERabUlac1RuYjFvTWk5Mk52eGFWbzZYYmd1ZmZMUm0yamFnUThJMDdDN0ZsVmRhNGovdlF4a1dvYmV2Rkp5VjF1RkRYaVYrK2VRSS8vdUoxRUFUZ3UvZXRodG5td3ZIeUZsUTNHL0hjanBQRDloY0VJRGt1OE9RV1UvWEFob1d3MkYxNDQwQTVKRWthbkQvN2FocVZpS2Z2WGVVMzA5alYxaXhNUm1KTUJOcU5WaFNWTnFLbzFEZVU2NWJsSTR3R21JQmRSNnRoZDdyeDd1RktQTHJGOXdGSFZBajR5Y1BYNFh1L1BZZ09reTFnN1UvY1ZZaE9rMjN3bFBQVnB1czluNnNZeUVRMEl3UUIrTm9kUzNIajBqVHNPbEtGYzVjNzBHbXlRUkFFSk1mcXNTSTNFZmRlbjRlTWhJbDM3UG5IKzFhanFkT01zdm91RkpVMjRyLzNuTUhmMzdXOC8yWVRONkNvdEFFZkZkZWhvcWtiZlZZbk5Db1JTYkY2TEYwd0Q3ZXZYakRxeEJWVDljaVdKZGl3TkIxL08xYURzelh0YURkYTRYUjdFYUZSSWlNaEVxdnprN0YxWFRibWpkRzdXcTBVOGV6akcvRGllNmR4dnJZVGtnUXNuaCs0ZFRwUm43czJCKzhkcXg0MjIxbHF2QUV2UGIwRmZ6NVlqczh1TktIZGFJVldMV0p4Ump3ZTNMZ1F5M01TQjZmSEREVDhiRHJmODdsSWtLUlpPSWFDaUNhbDdTdjNJT25wcmFFdWcrYVFuLy9wQ0E2ZmIwSkN0QTV2UEhOWHFNdEIyL043a1BUYXJsQ1hNU0ZDZjQ4OVhrTW1JcUpKa1NUZ1VvTnZIdS81aVZFaHJtYjJZeUFURWRHa0ZGZTJvc1BrNi9HOUlqZThoeXdGQXdPWmlJZ0MrcVNrYnNTSjRUcE1WankvMDNmOVdLTVNzWGxsNWd4V05qZXhVeGNSRVFYMDNGc244ZnIrTW14WmxZV0N6SGhFUnFqUmEzWGlUSFU3ZGg2cEdweXYrcEV0U3hBWE9mSk5PR2g4R01oRVJCU1FBS0N4c3crdjdDME51RjZoRVBEbFRkZmcvaHZ6Wjdhd09ZcUJURVJFQVcxL2NoTStLcTVGYVcwbldyck1zRGs5MEtwRUpNZnBzVHduRVZ2WFpTT1RuYm1DaG9GTVJFUUI1YVhGVHVzWWJmTEhUbDFFUkVReXdFQW1JaUtTQVFZeUVSR1JERENRaVlpSVpJQ0JURVJFSkFNTVpDSWlJaGxnSUJNUkVja0FBNW1JaUVnR0dNaEVSRVF5d0VBbUlpS1NBUVl5RVJHUkREQ1FpY0tJb05GQ2NucENYUWJSdEpDY0hnamEyWHNiU0FZeVVSZ1JFNVBoN3U0TGRSbEUwOExkM1FjeE1TWFVaVXdhQTVrb2pHaFdyb1B0WWtPb3l5Q2FGcmFMRGRDc1dCdnFNaWFOZ1V3VVJ2UjNib096eFFablkzZW9TeUVLS21kak41eXRkdWkzM2h2cVVpYU5nVXdVUmdSZEJLSWUvelpNZTA4emxHbk9jRFoydzdUM05LSWUrd2NJV2wyb3k1azBRWklrS2RSRkVOSE1jbDQ0aTk2WHQwT2Rvb1B1bWd3bzR5SWhxTVZRbDBVMGJwTFRBM2QzSDJ3WEcrQnNzU0hxOFc5RFhWQVk2ckltUlJBRUFXQWdFNFV0eVdhRjVmMmRjSncrQVU5N0N5UzdQZFFsRVkyYm9OVkNURXlCWnNWYTZPL2NCa0VYRWVxU0pvMkJURVJFSkFNRGdjeHJ5RVJFUkRMQVFDWWlJcElCQmpJUkVaRU1NSkNKaUloa2dJRk1SRVFrQXd4a0lpSWlHV0FnRXhFUnlRQURtWWlJU0FZWXlFUkVSRExBUUNZaUlwSUJCaklSRVpFTU1KQ0ppSWhrZ0lGTVJFUWtBd3hrSWlJaUdXQWdFeEVSeVFBRG1ZaUlTQVlZeUVSRVJETEFRQ1lpSXBJQkJqSVJFWkVNTUpDSmlJaGtnSUZNUkVRa0F3eGtJaUlpR1dBZ0V4RVJ5UUFEbVlpSVNBWVl5RVJFUkRMQVFDWWlJcElCQmpJUkVaRU1NSkNKaUloa2dJRk1SRVFrQXd4a0lpSWlHV0FnRXhFUnlRQURtWWlJU0FZWXlFUkVSRExBUUNZaUlwSUJCaklSRVpFTU1KQ0ppSWhrZ0lGTVJFUWtBd3hrSWlJaUdXQWdFeEVSeVFBRG1ZaUlTQVlZeUVSRVJETEFRQ1lpSXBJQkJqSVJFUkVSRVJFUkFQeC9WVUxhRDR0NTVMZ0FBQUFBU1VWT1JLNUNZSUk9IiwKCSJUaGVtZSIgOiAiIiwKCSJUeXBlIiA6ICJtaW5kIiwKCSJWZXJzaW9uIiA6ICI2Igp9Cg=="/>
    </extobj>
  </extobjs>
</s:customData>
</file>

<file path=customXml/itemProps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主题9</Template>
  <TotalTime>0</TotalTime>
  <Words>2523</Words>
  <Application>WPS 演示</Application>
  <PresentationFormat>自定义</PresentationFormat>
  <Paragraphs>198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华文琥珀</vt:lpstr>
      <vt:lpstr>Calibri Light</vt:lpstr>
      <vt:lpstr>Calibri</vt:lpstr>
      <vt:lpstr>微软雅黑</vt:lpstr>
      <vt:lpstr>华文细黑</vt:lpstr>
      <vt:lpstr>Arial Unicode MS</vt:lpstr>
      <vt:lpstr>Helvetica-Condensed-Light-Li</vt:lpstr>
      <vt:lpstr>Segoe Print</vt:lpstr>
      <vt:lpstr>主题9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蓝绿小清新淡雅植物个人述职PPT模板</dc:title>
  <dc:creator>izzieyee</dc:creator>
  <cp:lastModifiedBy>刘若晖</cp:lastModifiedBy>
  <cp:revision>44</cp:revision>
  <dcterms:created xsi:type="dcterms:W3CDTF">2016-05-07T06:26:00Z</dcterms:created>
  <dcterms:modified xsi:type="dcterms:W3CDTF">2022-06-13T01:18:49Z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08E346F9B1604CAEBC8A4B124DF06D68</vt:lpwstr>
  </property>
  <property fmtid="{D5CDD505-2E9C-101B-9397-08002B2CF9AE}" pid="3" name="KSOProductBuildVer">
    <vt:lpwstr>2052-11.1.0.11744</vt:lpwstr>
  </property>
</Properties>
</file>